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60" r:id="rId2"/>
  </p:sldMasterIdLst>
  <p:notesMasterIdLst>
    <p:notesMasterId r:id="rId62"/>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Lst>
  <p:sldSz cx="18288000" cy="10287000"/>
  <p:notesSz cx="10287000" cy="18288000"/>
  <p:embeddedFontLst>
    <p:embeddedFont>
      <p:font typeface="Prompt" charset="-34"/>
      <p:regular r:id="rId63"/>
      <p:bold r:id="rId64"/>
      <p:italic r:id="rId65"/>
      <p:boldItalic r:id="rId66"/>
    </p:embeddedFont>
    <p:embeddedFont>
      <p:font typeface="Prompt Medium" charset="-34"/>
      <p:regular r:id="rId67"/>
      <p:bold r:id="rId68"/>
      <p:italic r:id="rId69"/>
      <p:boldItalic r:id="rId70"/>
    </p:embeddedFont>
    <p:embeddedFont>
      <p:font typeface="Calibri" pitchFamily="34" charset="0"/>
      <p:regular r:id="rId71"/>
      <p:bold r:id="rId72"/>
      <p:italic r:id="rId73"/>
      <p:boldItalic r:id="rId74"/>
    </p:embeddedFont>
    <p:embeddedFont>
      <p:font typeface="G마켓 산스 TTF Bold" pitchFamily="2" charset="-127"/>
      <p:bold r:id="rId75"/>
    </p:embeddedFont>
    <p:embeddedFont>
      <p:font typeface="Malgun Gothic" pitchFamily="50" charset="-127"/>
      <p:regular r:id="rId76"/>
      <p:bold r:id="rId77"/>
    </p:embeddedFont>
    <p:embeddedFont>
      <p:font typeface="G마켓 산스 TTF Medium" pitchFamily="2" charset="-127"/>
      <p:regular r:id="rId78"/>
    </p:embeddedFont>
    <p:embeddedFont>
      <p:font typeface="G마켓 산스 TTF Light" pitchFamily="2" charset="-127"/>
      <p:regular r:id="rId7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p15:guide id="1" orient="horz" pos="2160">
          <p15:clr>
            <a:srgbClr val="000000"/>
          </p15:clr>
        </p15:guide>
        <p15:guide id="2" pos="2880">
          <p15:clr>
            <a:srgbClr val="000000"/>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80" roundtripDataSignature="AMtx7mgLce1rfjSUDcFeqdVPKUVs3wcI0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6AD634F8-A459-400F-9C67-6E9B2F2B8B15}">
  <a:tblStyle styleId="{6AD634F8-A459-400F-9C67-6E9B2F2B8B15}"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1EE81A99-729F-470F-BDFC-CC4869B2B6CD}"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330" autoAdjust="0"/>
    <p:restoredTop sz="94660"/>
  </p:normalViewPr>
  <p:slideViewPr>
    <p:cSldViewPr snapToGrid="0">
      <p:cViewPr varScale="1">
        <p:scale>
          <a:sx n="42" d="100"/>
          <a:sy n="42" d="100"/>
        </p:scale>
        <p:origin x="-864" y="-88"/>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font" Target="fonts/font1.fntdata"/><Relationship Id="rId68" Type="http://schemas.openxmlformats.org/officeDocument/2006/relationships/font" Target="fonts/font6.fntdata"/><Relationship Id="rId76" Type="http://schemas.openxmlformats.org/officeDocument/2006/relationships/font" Target="fonts/font14.fntdata"/><Relationship Id="rId84" Type="http://schemas.openxmlformats.org/officeDocument/2006/relationships/tableStyles" Target="tableStyles.xml"/><Relationship Id="rId7" Type="http://schemas.openxmlformats.org/officeDocument/2006/relationships/slide" Target="slides/slide5.xml"/><Relationship Id="rId71" Type="http://schemas.openxmlformats.org/officeDocument/2006/relationships/font" Target="fonts/font9.fntdata"/><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font" Target="fonts/font4.fntdata"/><Relationship Id="rId74" Type="http://schemas.openxmlformats.org/officeDocument/2006/relationships/font" Target="fonts/font12.fntdata"/><Relationship Id="rId79" Type="http://schemas.openxmlformats.org/officeDocument/2006/relationships/font" Target="fonts/font17.fntdata"/><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font" Target="fonts/font3.fntdata"/><Relationship Id="rId73" Type="http://schemas.openxmlformats.org/officeDocument/2006/relationships/font" Target="fonts/font11.fntdata"/><Relationship Id="rId78" Type="http://schemas.openxmlformats.org/officeDocument/2006/relationships/font" Target="fonts/font16.fntdata"/><Relationship Id="rId81"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font" Target="fonts/font2.fntdata"/><Relationship Id="rId69" Type="http://schemas.openxmlformats.org/officeDocument/2006/relationships/font" Target="fonts/font7.fntdata"/><Relationship Id="rId77" Type="http://schemas.openxmlformats.org/officeDocument/2006/relationships/font" Target="fonts/font15.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font" Target="fonts/font10.fntdata"/><Relationship Id="rId80" Type="http://customschemas.google.com/relationships/presentationmetadata" Target="meta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font" Target="fonts/font5.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notesMaster" Target="notesMasters/notesMaster1.xml"/><Relationship Id="rId70" Type="http://schemas.openxmlformats.org/officeDocument/2006/relationships/font" Target="fonts/font8.fntdata"/><Relationship Id="rId75" Type="http://schemas.openxmlformats.org/officeDocument/2006/relationships/font" Target="fonts/font13.fntdata"/><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4457700" cy="9144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1pPr>
            <a:lvl2pPr marR="0" lvl="1"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2pPr>
            <a:lvl3pPr marR="0" lvl="2"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3pPr>
            <a:lvl4pPr marR="0" lvl="3"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4pPr>
            <a:lvl5pPr marR="0" lvl="4"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5pPr>
            <a:lvl6pPr marR="0" lvl="5"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6pPr>
            <a:lvl7pPr marR="0" lvl="6"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7pPr>
            <a:lvl8pPr marR="0" lvl="7"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8pPr>
            <a:lvl9pPr marR="0" lvl="8"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9pPr>
          </a:lstStyle>
          <a:p>
            <a:endParaRPr/>
          </a:p>
        </p:txBody>
      </p:sp>
      <p:sp>
        <p:nvSpPr>
          <p:cNvPr id="4" name="Google Shape;4;n"/>
          <p:cNvSpPr txBox="1">
            <a:spLocks noGrp="1"/>
          </p:cNvSpPr>
          <p:nvPr>
            <p:ph type="dt" idx="10"/>
          </p:nvPr>
        </p:nvSpPr>
        <p:spPr>
          <a:xfrm>
            <a:off x="5827713" y="0"/>
            <a:ext cx="4457700" cy="9144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1pPr>
            <a:lvl2pPr marR="0" lvl="1"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2pPr>
            <a:lvl3pPr marR="0" lvl="2"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3pPr>
            <a:lvl4pPr marR="0" lvl="3"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4pPr>
            <a:lvl5pPr marR="0" lvl="4"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5pPr>
            <a:lvl6pPr marR="0" lvl="5"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6pPr>
            <a:lvl7pPr marR="0" lvl="6"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7pPr>
            <a:lvl8pPr marR="0" lvl="7"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8pPr>
            <a:lvl9pPr marR="0" lvl="8"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9pPr>
          </a:lstStyle>
          <a:p>
            <a:endParaRPr/>
          </a:p>
        </p:txBody>
      </p:sp>
      <p:sp>
        <p:nvSpPr>
          <p:cNvPr id="5" name="Google Shape;5;n"/>
          <p:cNvSpPr>
            <a:spLocks noGrp="1" noRot="1" noChangeAspect="1"/>
          </p:cNvSpPr>
          <p:nvPr>
            <p:ph type="sldImg" idx="3"/>
          </p:nvPr>
        </p:nvSpPr>
        <p:spPr>
          <a:xfrm>
            <a:off x="-952500" y="1371600"/>
            <a:ext cx="12192000" cy="6858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1028700" y="8686800"/>
            <a:ext cx="8229600" cy="82296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1pPr>
            <a:lvl2pPr marL="914400" marR="0" lvl="1"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2pPr>
            <a:lvl3pPr marL="1371600" marR="0" lvl="2"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3pPr>
            <a:lvl4pPr marL="1828800" marR="0" lvl="3"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4pPr>
            <a:lvl5pPr marL="2286000" marR="0" lvl="4"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5pPr>
            <a:lvl6pPr marL="2743200" marR="0" lvl="5"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6pPr>
            <a:lvl7pPr marL="3200400" marR="0" lvl="6"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7pPr>
            <a:lvl8pPr marL="3657600" marR="0" lvl="7"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8pPr>
            <a:lvl9pPr marL="4114800" marR="0" lvl="8"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9pPr>
          </a:lstStyle>
          <a:p>
            <a:endParaRPr/>
          </a:p>
        </p:txBody>
      </p:sp>
      <p:sp>
        <p:nvSpPr>
          <p:cNvPr id="7" name="Google Shape;7;n"/>
          <p:cNvSpPr txBox="1">
            <a:spLocks noGrp="1"/>
          </p:cNvSpPr>
          <p:nvPr>
            <p:ph type="ftr" idx="11"/>
          </p:nvPr>
        </p:nvSpPr>
        <p:spPr>
          <a:xfrm>
            <a:off x="0" y="17370425"/>
            <a:ext cx="4457700" cy="9144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1pPr>
            <a:lvl2pPr marR="0" lvl="1"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2pPr>
            <a:lvl3pPr marR="0" lvl="2"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3pPr>
            <a:lvl4pPr marR="0" lvl="3"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4pPr>
            <a:lvl5pPr marR="0" lvl="4"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5pPr>
            <a:lvl6pPr marR="0" lvl="5"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6pPr>
            <a:lvl7pPr marR="0" lvl="6"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7pPr>
            <a:lvl8pPr marR="0" lvl="7"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8pPr>
            <a:lvl9pPr marR="0" lvl="8"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9pPr>
          </a:lstStyle>
          <a:p>
            <a:endParaRPr/>
          </a:p>
        </p:txBody>
      </p:sp>
      <p:sp>
        <p:nvSpPr>
          <p:cNvPr id="8" name="Google Shape;8;n"/>
          <p:cNvSpPr txBox="1">
            <a:spLocks noGrp="1"/>
          </p:cNvSpPr>
          <p:nvPr>
            <p:ph type="sldNum" idx="12"/>
          </p:nvPr>
        </p:nvSpPr>
        <p:spPr>
          <a:xfrm>
            <a:off x="5827713" y="17370425"/>
            <a:ext cx="4457700" cy="9144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ko-KR" sz="1200" b="0" i="0" u="none" strike="noStrike" cap="none">
                <a:solidFill>
                  <a:schemeClr val="dk1"/>
                </a:solidFill>
                <a:latin typeface="Malgun Gothic"/>
                <a:ea typeface="Malgun Gothic"/>
                <a:cs typeface="Malgun Gothic"/>
                <a:sym typeface="Malgun Gothic"/>
              </a:rPr>
              <a:t>‹#›</a:t>
            </a:fld>
            <a:endParaRPr sz="1200" b="0" i="0" u="none" strike="noStrike" cap="none">
              <a:solidFill>
                <a:schemeClr val="dk1"/>
              </a:solidFill>
              <a:latin typeface="Malgun Gothic"/>
              <a:ea typeface="Malgun Gothic"/>
              <a:cs typeface="Malgun Gothic"/>
              <a:sym typeface="Malgun Gothic"/>
            </a:endParaRPr>
          </a:p>
        </p:txBody>
      </p:sp>
    </p:spTree>
    <p:extLst>
      <p:ext uri="{BB962C8B-B14F-4D97-AF65-F5344CB8AC3E}">
        <p14:creationId xmlns:p14="http://schemas.microsoft.com/office/powerpoint/2010/main" val="1433871166"/>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p4:notes"/>
          <p:cNvSpPr txBox="1">
            <a:spLocks noGrp="1"/>
          </p:cNvSpPr>
          <p:nvPr>
            <p:ph type="body" idx="1"/>
          </p:nvPr>
        </p:nvSpPr>
        <p:spPr>
          <a:xfrm>
            <a:off x="1028700" y="8686800"/>
            <a:ext cx="8229600" cy="8229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ko-KR"/>
              <a:t>안녕하십니다. 4조 DA_CREW 발표자 노광민입니다. 저희는 블랙아이스를 주제로 발표를 준비하여 보았습니다. </a:t>
            </a:r>
            <a:endParaRPr/>
          </a:p>
        </p:txBody>
      </p:sp>
      <p:sp>
        <p:nvSpPr>
          <p:cNvPr id="161" name="Google Shape;161;p4:notes"/>
          <p:cNvSpPr>
            <a:spLocks noGrp="1" noRot="1" noChangeAspect="1"/>
          </p:cNvSpPr>
          <p:nvPr>
            <p:ph type="sldImg" idx="2"/>
          </p:nvPr>
        </p:nvSpPr>
        <p:spPr>
          <a:xfrm>
            <a:off x="-952500" y="1371600"/>
            <a:ext cx="12192000" cy="6858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p13:notes"/>
          <p:cNvSpPr txBox="1">
            <a:spLocks noGrp="1"/>
          </p:cNvSpPr>
          <p:nvPr>
            <p:ph type="body" idx="1"/>
          </p:nvPr>
        </p:nvSpPr>
        <p:spPr>
          <a:xfrm>
            <a:off x="1028700" y="8686800"/>
            <a:ext cx="8229600" cy="8229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ko-KR"/>
              <a:t>사고규모를 단독, 2대에서 9대 사이 추돌, 10대 이상 추돌로 나누어 파이 차트로 나타냈을 때, 단독 사고보단 2대 이상의 추돌사고가 많이 발생했습니다.</a:t>
            </a:r>
            <a:endParaRPr/>
          </a:p>
        </p:txBody>
      </p:sp>
      <p:sp>
        <p:nvSpPr>
          <p:cNvPr id="276" name="Google Shape;276;p13:notes"/>
          <p:cNvSpPr>
            <a:spLocks noGrp="1" noRot="1" noChangeAspect="1"/>
          </p:cNvSpPr>
          <p:nvPr>
            <p:ph type="sldImg" idx="2"/>
          </p:nvPr>
        </p:nvSpPr>
        <p:spPr>
          <a:xfrm>
            <a:off x="-952500" y="1371600"/>
            <a:ext cx="12192000" cy="6858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p14:notes"/>
          <p:cNvSpPr txBox="1">
            <a:spLocks noGrp="1"/>
          </p:cNvSpPr>
          <p:nvPr>
            <p:ph type="body" idx="1"/>
          </p:nvPr>
        </p:nvSpPr>
        <p:spPr>
          <a:xfrm>
            <a:off x="1028700" y="8686800"/>
            <a:ext cx="8229600" cy="8229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ko-KR"/>
              <a:t>다음으로 국도, 고속도로, 지방도 등 도로종류에 따른 사고 분포를 살펴보았습니다. 오른쪽의 파이차트는 10대 이상의 추돌사고만 따로 나타낸 것인데, 왼쪽의 전체 그래프보다 고속도로의 분포가 33%로 큰 것을 알 수 있었습니다. 따라서 저희는 블랙아이스 예측 모델이 가장 필요한 타겟은 대형 사고가 발생할 가능성이 높은 고속도로를 분석 타겟으로 결정했습니다.</a:t>
            </a:r>
            <a:endParaRPr/>
          </a:p>
        </p:txBody>
      </p:sp>
      <p:sp>
        <p:nvSpPr>
          <p:cNvPr id="287" name="Google Shape;287;p14:notes"/>
          <p:cNvSpPr>
            <a:spLocks noGrp="1" noRot="1" noChangeAspect="1"/>
          </p:cNvSpPr>
          <p:nvPr>
            <p:ph type="sldImg" idx="2"/>
          </p:nvPr>
        </p:nvSpPr>
        <p:spPr>
          <a:xfrm>
            <a:off x="-952500" y="1371600"/>
            <a:ext cx="12192000" cy="6858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p15:notes"/>
          <p:cNvSpPr txBox="1">
            <a:spLocks noGrp="1"/>
          </p:cNvSpPr>
          <p:nvPr>
            <p:ph type="body" idx="1"/>
          </p:nvPr>
        </p:nvSpPr>
        <p:spPr>
          <a:xfrm>
            <a:off x="1028700" y="8686800"/>
            <a:ext cx="8229600" cy="8229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ko-KR"/>
              <a:t>마지막으로 일반도로, 교량, 터널 등 도로 형태별 사고 분포를 시각화했습니다. 10대 이상 추돌사고의 파이차트를 보면, 교량과 터널부근에서 약 47%의 사고가 발생했음을 알 수 있었습니다. 따라서 고속도로의 교량과 터널 여부를 위험 모델링에 포함하려고 하였으나 교량, 터널 데이터가 방대하여 시각화하는 데 어려움이 있어서 이번 프로젝트에선 사용하지 않았습니다.</a:t>
            </a:r>
            <a:endParaRPr/>
          </a:p>
        </p:txBody>
      </p:sp>
      <p:sp>
        <p:nvSpPr>
          <p:cNvPr id="303" name="Google Shape;303;p15:notes"/>
          <p:cNvSpPr>
            <a:spLocks noGrp="1" noRot="1" noChangeAspect="1"/>
          </p:cNvSpPr>
          <p:nvPr>
            <p:ph type="sldImg" idx="2"/>
          </p:nvPr>
        </p:nvSpPr>
        <p:spPr>
          <a:xfrm>
            <a:off x="-952500" y="1371600"/>
            <a:ext cx="12192000" cy="6858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p16:notes"/>
          <p:cNvSpPr txBox="1">
            <a:spLocks noGrp="1"/>
          </p:cNvSpPr>
          <p:nvPr>
            <p:ph type="body" idx="1"/>
          </p:nvPr>
        </p:nvSpPr>
        <p:spPr>
          <a:xfrm>
            <a:off x="1028700" y="8686800"/>
            <a:ext cx="8229600" cy="8229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ko-KR"/>
              <a:t>다음으로 프로젝트 수행 방법에 대해 말씀드리겠습니다.</a:t>
            </a:r>
            <a:endParaRPr/>
          </a:p>
        </p:txBody>
      </p:sp>
      <p:sp>
        <p:nvSpPr>
          <p:cNvPr id="323" name="Google Shape;323;p16:notes"/>
          <p:cNvSpPr>
            <a:spLocks noGrp="1" noRot="1" noChangeAspect="1"/>
          </p:cNvSpPr>
          <p:nvPr>
            <p:ph type="sldImg" idx="2"/>
          </p:nvPr>
        </p:nvSpPr>
        <p:spPr>
          <a:xfrm>
            <a:off x="-952500" y="1371600"/>
            <a:ext cx="12192000" cy="6858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p17:notes"/>
          <p:cNvSpPr txBox="1">
            <a:spLocks noGrp="1"/>
          </p:cNvSpPr>
          <p:nvPr>
            <p:ph type="body" idx="1"/>
          </p:nvPr>
        </p:nvSpPr>
        <p:spPr>
          <a:xfrm>
            <a:off x="1028700" y="8686800"/>
            <a:ext cx="8229600" cy="8229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ko-KR"/>
              <a:t>먼저 블랙아이스 예측 모델을 먼저 실시한 논문을 찾았습니다. 이 둘은 같은 저자가 쓴 선행 연구와 후속 연구로</a:t>
            </a:r>
            <a:endParaRPr/>
          </a:p>
          <a:p>
            <a:pPr marL="0" lvl="0" indent="0" algn="l" rtl="0">
              <a:spcBef>
                <a:spcPts val="0"/>
              </a:spcBef>
              <a:spcAft>
                <a:spcPts val="0"/>
              </a:spcAft>
              <a:buNone/>
            </a:pPr>
            <a:r>
              <a:rPr lang="ko-KR"/>
              <a:t> 프로젝트를 진행할 때 다음 2개의 논문의 프로젝트 방식을 따라서 시도하였습니다. </a:t>
            </a:r>
            <a:endParaRPr/>
          </a:p>
        </p:txBody>
      </p:sp>
      <p:sp>
        <p:nvSpPr>
          <p:cNvPr id="334" name="Google Shape;334;p17:notes"/>
          <p:cNvSpPr>
            <a:spLocks noGrp="1" noRot="1" noChangeAspect="1"/>
          </p:cNvSpPr>
          <p:nvPr>
            <p:ph type="sldImg" idx="2"/>
          </p:nvPr>
        </p:nvSpPr>
        <p:spPr>
          <a:xfrm>
            <a:off x="-952500" y="1371600"/>
            <a:ext cx="12192000" cy="6858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p18:notes"/>
          <p:cNvSpPr>
            <a:spLocks noGrp="1" noRot="1" noChangeAspect="1"/>
          </p:cNvSpPr>
          <p:nvPr>
            <p:ph type="sldImg" idx="2"/>
          </p:nvPr>
        </p:nvSpPr>
        <p:spPr>
          <a:xfrm>
            <a:off x="-952500" y="1371600"/>
            <a:ext cx="12192000" cy="6858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3" name="Google Shape;343;p18:notes"/>
          <p:cNvSpPr txBox="1">
            <a:spLocks noGrp="1"/>
          </p:cNvSpPr>
          <p:nvPr>
            <p:ph type="body" idx="1"/>
          </p:nvPr>
        </p:nvSpPr>
        <p:spPr>
          <a:xfrm>
            <a:off x="1028700" y="8686800"/>
            <a:ext cx="8229600" cy="8229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ko-KR"/>
              <a:t>프로젝트의 진행 과정을 개략적으로 도식화한 것입니다. </a:t>
            </a:r>
            <a:endParaRPr/>
          </a:p>
          <a:p>
            <a:pPr marL="0" lvl="0" indent="0" algn="l" rtl="0">
              <a:spcBef>
                <a:spcPts val="0"/>
              </a:spcBef>
              <a:spcAft>
                <a:spcPts val="0"/>
              </a:spcAft>
              <a:buNone/>
            </a:pPr>
            <a:r>
              <a:rPr lang="ko-KR"/>
              <a:t>먼저 데이터 수집 단계에서 크게 위치, 기상, 도로, 교통 4가지의 데이터를 수집하여 하나의 통합 데이터로 만들기로 계획하였습니다..</a:t>
            </a:r>
            <a:endParaRPr/>
          </a:p>
          <a:p>
            <a:pPr marL="0" lvl="0" indent="0" algn="l" rtl="0">
              <a:spcBef>
                <a:spcPts val="0"/>
              </a:spcBef>
              <a:spcAft>
                <a:spcPts val="0"/>
              </a:spcAft>
              <a:buNone/>
            </a:pPr>
            <a:r>
              <a:rPr lang="ko-KR"/>
              <a:t>다음으로 전처리를 거친 데이터로 머신러닝과 딥러닝 모델링을 단계를 진행하기로 하였습니다. .</a:t>
            </a:r>
            <a:endParaRPr/>
          </a:p>
          <a:p>
            <a:pPr marL="0" lvl="0" indent="0" algn="l" rtl="0">
              <a:spcBef>
                <a:spcPts val="0"/>
              </a:spcBef>
              <a:spcAft>
                <a:spcPts val="0"/>
              </a:spcAft>
              <a:buNone/>
            </a:pPr>
            <a:r>
              <a:rPr lang="ko-KR"/>
              <a:t>마지막으로 folium과 geojson으로 지도에 시각화를 했습니다.</a:t>
            </a:r>
            <a:endParaRPr/>
          </a:p>
        </p:txBody>
      </p:sp>
      <p:sp>
        <p:nvSpPr>
          <p:cNvPr id="344" name="Google Shape;344;p18:notes"/>
          <p:cNvSpPr txBox="1">
            <a:spLocks noGrp="1"/>
          </p:cNvSpPr>
          <p:nvPr>
            <p:ph type="sldNum" idx="12"/>
          </p:nvPr>
        </p:nvSpPr>
        <p:spPr>
          <a:xfrm>
            <a:off x="5827713" y="17370425"/>
            <a:ext cx="4457700" cy="9144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ko-KR"/>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p19:notes"/>
          <p:cNvSpPr txBox="1">
            <a:spLocks noGrp="1"/>
          </p:cNvSpPr>
          <p:nvPr>
            <p:ph type="body" idx="1"/>
          </p:nvPr>
        </p:nvSpPr>
        <p:spPr>
          <a:xfrm>
            <a:off x="1028700" y="8686800"/>
            <a:ext cx="8229600" cy="8229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ko-KR"/>
              <a:t>다음으로 데이터 수집에 대해 말씀드리겠습니다.</a:t>
            </a:r>
            <a:endParaRPr/>
          </a:p>
        </p:txBody>
      </p:sp>
      <p:sp>
        <p:nvSpPr>
          <p:cNvPr id="386" name="Google Shape;386;p19:notes"/>
          <p:cNvSpPr>
            <a:spLocks noGrp="1" noRot="1" noChangeAspect="1"/>
          </p:cNvSpPr>
          <p:nvPr>
            <p:ph type="sldImg" idx="2"/>
          </p:nvPr>
        </p:nvSpPr>
        <p:spPr>
          <a:xfrm>
            <a:off x="-952500" y="1371600"/>
            <a:ext cx="12192000" cy="6858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p20:notes"/>
          <p:cNvSpPr txBox="1">
            <a:spLocks noGrp="1"/>
          </p:cNvSpPr>
          <p:nvPr>
            <p:ph type="body" idx="1"/>
          </p:nvPr>
        </p:nvSpPr>
        <p:spPr>
          <a:xfrm>
            <a:off x="1028700" y="8686800"/>
            <a:ext cx="8229600" cy="8229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ko-KR"/>
              <a:t>앞서 말씀드렸던 4가지의 데이터의 수집과정과 시각화 한 것을 하나씩 설명드리겠습니다. </a:t>
            </a:r>
            <a:endParaRPr/>
          </a:p>
          <a:p>
            <a:pPr marL="0" lvl="0" indent="0" algn="l" rtl="0">
              <a:spcBef>
                <a:spcPts val="0"/>
              </a:spcBef>
              <a:spcAft>
                <a:spcPts val="0"/>
              </a:spcAft>
              <a:buNone/>
            </a:pPr>
            <a:r>
              <a:rPr lang="ko-KR"/>
              <a:t>먼저 위치 데이터 입니다. 구글맵의 geocoding api로 고속도로의 jc 이름을 기준으로 위도/경도 좌표로 변환했습니다. 또한 jc와jc 사이의 구간을 기준으로 모델링을 진행했기 때문에, 두 jc 사이의 위도/경도 평균을 계산했습니다.</a:t>
            </a:r>
            <a:endParaRPr/>
          </a:p>
        </p:txBody>
      </p:sp>
      <p:sp>
        <p:nvSpPr>
          <p:cNvPr id="397" name="Google Shape;397;p20:notes"/>
          <p:cNvSpPr>
            <a:spLocks noGrp="1" noRot="1" noChangeAspect="1"/>
          </p:cNvSpPr>
          <p:nvPr>
            <p:ph type="sldImg" idx="2"/>
          </p:nvPr>
        </p:nvSpPr>
        <p:spPr>
          <a:xfrm>
            <a:off x="-952500" y="1371600"/>
            <a:ext cx="12192000" cy="6858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p21:notes"/>
          <p:cNvSpPr txBox="1">
            <a:spLocks noGrp="1"/>
          </p:cNvSpPr>
          <p:nvPr>
            <p:ph type="body" idx="1"/>
          </p:nvPr>
        </p:nvSpPr>
        <p:spPr>
          <a:xfrm>
            <a:off x="1028700" y="8686800"/>
            <a:ext cx="8229600" cy="8229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ko-KR"/>
              <a:t>다음으로 기상 데이터 입니다. 기상청의 기상자료개방포털 ASOS에서 기온, 강수, 풍속, 습도 7개등 데이터들을 22년 11월부터 23년 2월 까지 수집했습니다. </a:t>
            </a:r>
            <a:endParaRPr/>
          </a:p>
        </p:txBody>
      </p:sp>
      <p:sp>
        <p:nvSpPr>
          <p:cNvPr id="409" name="Google Shape;409;p21:notes"/>
          <p:cNvSpPr>
            <a:spLocks noGrp="1" noRot="1" noChangeAspect="1"/>
          </p:cNvSpPr>
          <p:nvPr>
            <p:ph type="sldImg" idx="2"/>
          </p:nvPr>
        </p:nvSpPr>
        <p:spPr>
          <a:xfrm>
            <a:off x="-952500" y="1371600"/>
            <a:ext cx="12192000" cy="6858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p22:notes"/>
          <p:cNvSpPr txBox="1">
            <a:spLocks noGrp="1"/>
          </p:cNvSpPr>
          <p:nvPr>
            <p:ph type="body" idx="1"/>
          </p:nvPr>
        </p:nvSpPr>
        <p:spPr>
          <a:xfrm>
            <a:off x="1028700" y="8686800"/>
            <a:ext cx="8229600" cy="8229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ko-KR"/>
              <a:t>도로 데이터는 한국도로공사 고속도로 공공데이터 포털에서 csv 파일로 수집했습니다. 고속도로 명, 코드, 시점, 종점, 포장형태, 표층재 등의 컬럼이 있습니다.</a:t>
            </a:r>
            <a:endParaRPr/>
          </a:p>
        </p:txBody>
      </p:sp>
      <p:sp>
        <p:nvSpPr>
          <p:cNvPr id="421" name="Google Shape;421;p22:notes"/>
          <p:cNvSpPr>
            <a:spLocks noGrp="1" noRot="1" noChangeAspect="1"/>
          </p:cNvSpPr>
          <p:nvPr>
            <p:ph type="sldImg" idx="2"/>
          </p:nvPr>
        </p:nvSpPr>
        <p:spPr>
          <a:xfrm>
            <a:off x="-952500" y="1371600"/>
            <a:ext cx="12192000" cy="6858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p5:notes"/>
          <p:cNvSpPr txBox="1">
            <a:spLocks noGrp="1"/>
          </p:cNvSpPr>
          <p:nvPr>
            <p:ph type="body" idx="1"/>
          </p:nvPr>
        </p:nvSpPr>
        <p:spPr>
          <a:xfrm>
            <a:off x="1028700" y="8686800"/>
            <a:ext cx="8229600" cy="8229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ko-KR"/>
              <a:t>목차는 다음과 같습니다.</a:t>
            </a:r>
            <a:endParaRPr/>
          </a:p>
        </p:txBody>
      </p:sp>
      <p:sp>
        <p:nvSpPr>
          <p:cNvPr id="168" name="Google Shape;168;p5:notes"/>
          <p:cNvSpPr>
            <a:spLocks noGrp="1" noRot="1" noChangeAspect="1"/>
          </p:cNvSpPr>
          <p:nvPr>
            <p:ph type="sldImg" idx="2"/>
          </p:nvPr>
        </p:nvSpPr>
        <p:spPr>
          <a:xfrm>
            <a:off x="-952500" y="1371600"/>
            <a:ext cx="12192000" cy="6858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g1f5e85a010a_0_10:notes"/>
          <p:cNvSpPr txBox="1">
            <a:spLocks noGrp="1"/>
          </p:cNvSpPr>
          <p:nvPr>
            <p:ph type="body" idx="1"/>
          </p:nvPr>
        </p:nvSpPr>
        <p:spPr>
          <a:xfrm>
            <a:off x="1028700" y="8686800"/>
            <a:ext cx="8229600" cy="8229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ko-KR"/>
              <a:t>도로데이터에서 포장형태와 표층재가 블랙아이스에 영향을 미치는 것을 논문을 통해 확인하여 데이터를 수집하였습니다. 포장형태를 파이차트로 살펴봤을 때, 아스팔트와 콘크리트의 비중이 거의 반반이나 아스팔트가 조금 더 많았습니다. 표층재를 바 그래프로 시각화 했는데, 상위 5개의 표층재가 가장 많은 비중을 차지하지만, 총 30개가 넘는 다양한 종류가 있음을 알 수 있었으나 이후 데이터를 통합한 결과 상위 10가지를 제외한 표층재 들은 고속도로에 사용되지 않는 것으로 확인되었습니다. </a:t>
            </a:r>
            <a:endParaRPr/>
          </a:p>
        </p:txBody>
      </p:sp>
      <p:sp>
        <p:nvSpPr>
          <p:cNvPr id="432" name="Google Shape;432;g1f5e85a010a_0_10:notes"/>
          <p:cNvSpPr>
            <a:spLocks noGrp="1" noRot="1" noChangeAspect="1"/>
          </p:cNvSpPr>
          <p:nvPr>
            <p:ph type="sldImg" idx="2"/>
          </p:nvPr>
        </p:nvSpPr>
        <p:spPr>
          <a:xfrm>
            <a:off x="-952500" y="1371600"/>
            <a:ext cx="12192000" cy="6858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p23:notes"/>
          <p:cNvSpPr txBox="1">
            <a:spLocks noGrp="1"/>
          </p:cNvSpPr>
          <p:nvPr>
            <p:ph type="body" idx="1"/>
          </p:nvPr>
        </p:nvSpPr>
        <p:spPr>
          <a:xfrm>
            <a:off x="1028700" y="8686800"/>
            <a:ext cx="8229600" cy="8229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3200"/>
              <a:buFont typeface="Arial"/>
              <a:buNone/>
            </a:pPr>
            <a:r>
              <a:rPr lang="ko-KR"/>
              <a:t>다음으로 교통데이터는 국토교통부의 vms 표출정보 api를 통해 수집했습니다. 여기서 VMS란 고속도로 전광판에 표시되는 메세지를 뜻합니다. 수집한 결과 24시간 기준 약 700만 개의 데이터가 있었으며, vmsid, 표출일시, 표출내용 등의 컬럼이 있습니다. </a:t>
            </a:r>
            <a:endParaRPr/>
          </a:p>
        </p:txBody>
      </p:sp>
      <p:sp>
        <p:nvSpPr>
          <p:cNvPr id="444" name="Google Shape;444;p23:notes"/>
          <p:cNvSpPr>
            <a:spLocks noGrp="1" noRot="1" noChangeAspect="1"/>
          </p:cNvSpPr>
          <p:nvPr>
            <p:ph type="sldImg" idx="2"/>
          </p:nvPr>
        </p:nvSpPr>
        <p:spPr>
          <a:xfrm>
            <a:off x="-952500" y="1371600"/>
            <a:ext cx="12192000" cy="6858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g1f5e85a010a_0_0:notes"/>
          <p:cNvSpPr txBox="1">
            <a:spLocks noGrp="1"/>
          </p:cNvSpPr>
          <p:nvPr>
            <p:ph type="body" idx="1"/>
          </p:nvPr>
        </p:nvSpPr>
        <p:spPr>
          <a:xfrm>
            <a:off x="1028700" y="8686800"/>
            <a:ext cx="8229600" cy="8229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ko-KR"/>
              <a:t>vms 데이터를 시각화했을 때, 결빙 미끄러움 빙결 살얼음 등 블랙아이스 관련 메세지의 비율은 전체에서 20%를 차지함을 알 수 있었습니다. </a:t>
            </a:r>
            <a:endParaRPr/>
          </a:p>
        </p:txBody>
      </p:sp>
      <p:sp>
        <p:nvSpPr>
          <p:cNvPr id="454" name="Google Shape;454;g1f5e85a010a_0_0:notes"/>
          <p:cNvSpPr>
            <a:spLocks noGrp="1" noRot="1" noChangeAspect="1"/>
          </p:cNvSpPr>
          <p:nvPr>
            <p:ph type="sldImg" idx="2"/>
          </p:nvPr>
        </p:nvSpPr>
        <p:spPr>
          <a:xfrm>
            <a:off x="-952500" y="1371600"/>
            <a:ext cx="12192000" cy="6858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Google Shape;467;p24:notes"/>
          <p:cNvSpPr txBox="1">
            <a:spLocks noGrp="1"/>
          </p:cNvSpPr>
          <p:nvPr>
            <p:ph type="body" idx="1"/>
          </p:nvPr>
        </p:nvSpPr>
        <p:spPr>
          <a:xfrm>
            <a:off x="1028700" y="8686800"/>
            <a:ext cx="8229600" cy="8229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ko-KR"/>
              <a:t>그 외에 모델링에 사용되지 않은 기타 데이터로는 시각화에 사용한 SHP 데이터가 있습니다. 대한민국 행정구역 자료는 지도에서 시·도 구분 경계선을 나타내기 위해, 전국표준노드링크는 고속도로 노선을 나타내기 위해 사용했습니다.</a:t>
            </a:r>
            <a:endParaRPr/>
          </a:p>
        </p:txBody>
      </p:sp>
      <p:sp>
        <p:nvSpPr>
          <p:cNvPr id="468" name="Google Shape;468;p24:notes"/>
          <p:cNvSpPr>
            <a:spLocks noGrp="1" noRot="1" noChangeAspect="1"/>
          </p:cNvSpPr>
          <p:nvPr>
            <p:ph type="sldImg" idx="2"/>
          </p:nvPr>
        </p:nvSpPr>
        <p:spPr>
          <a:xfrm>
            <a:off x="-952500" y="1371600"/>
            <a:ext cx="12192000" cy="6858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Google Shape;478;p25:notes"/>
          <p:cNvSpPr txBox="1">
            <a:spLocks noGrp="1"/>
          </p:cNvSpPr>
          <p:nvPr>
            <p:ph type="body" idx="1"/>
          </p:nvPr>
        </p:nvSpPr>
        <p:spPr>
          <a:xfrm>
            <a:off x="1028700" y="8686800"/>
            <a:ext cx="8229600" cy="8229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ko-KR"/>
              <a:t>이렇게 수집한 데이터들을 요약한 표는 다음과 같습니다. 총 132개 컬럼의 데이터들 중에서, 각 컬럼들의 품질에 따라 사용할 수 있는 것들만 선택했습니다.</a:t>
            </a:r>
            <a:endParaRPr/>
          </a:p>
        </p:txBody>
      </p:sp>
      <p:sp>
        <p:nvSpPr>
          <p:cNvPr id="479" name="Google Shape;479;p25:notes"/>
          <p:cNvSpPr>
            <a:spLocks noGrp="1" noRot="1" noChangeAspect="1"/>
          </p:cNvSpPr>
          <p:nvPr>
            <p:ph type="sldImg" idx="2"/>
          </p:nvPr>
        </p:nvSpPr>
        <p:spPr>
          <a:xfrm>
            <a:off x="-952500" y="1371600"/>
            <a:ext cx="12192000" cy="6858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p26:notes"/>
          <p:cNvSpPr txBox="1">
            <a:spLocks noGrp="1"/>
          </p:cNvSpPr>
          <p:nvPr>
            <p:ph type="body" idx="1"/>
          </p:nvPr>
        </p:nvSpPr>
        <p:spPr>
          <a:xfrm>
            <a:off x="1028700" y="8686800"/>
            <a:ext cx="8229600" cy="8229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ko-KR"/>
              <a:t>다음으로 데이터 통합 및 전처리에 대해 말씀드리겠습니다.</a:t>
            </a:r>
            <a:endParaRPr/>
          </a:p>
        </p:txBody>
      </p:sp>
      <p:sp>
        <p:nvSpPr>
          <p:cNvPr id="490" name="Google Shape;490;p26:notes"/>
          <p:cNvSpPr>
            <a:spLocks noGrp="1" noRot="1" noChangeAspect="1"/>
          </p:cNvSpPr>
          <p:nvPr>
            <p:ph type="sldImg" idx="2"/>
          </p:nvPr>
        </p:nvSpPr>
        <p:spPr>
          <a:xfrm>
            <a:off x="-952500" y="1371600"/>
            <a:ext cx="12192000" cy="6858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
        <p:cNvGrpSpPr/>
        <p:nvPr/>
      </p:nvGrpSpPr>
      <p:grpSpPr>
        <a:xfrm>
          <a:off x="0" y="0"/>
          <a:ext cx="0" cy="0"/>
          <a:chOff x="0" y="0"/>
          <a:chExt cx="0" cy="0"/>
        </a:xfrm>
      </p:grpSpPr>
      <p:sp>
        <p:nvSpPr>
          <p:cNvPr id="500" name="Google Shape;500;p27:notes"/>
          <p:cNvSpPr txBox="1">
            <a:spLocks noGrp="1"/>
          </p:cNvSpPr>
          <p:nvPr>
            <p:ph type="body" idx="1"/>
          </p:nvPr>
        </p:nvSpPr>
        <p:spPr>
          <a:xfrm>
            <a:off x="1028700" y="8686800"/>
            <a:ext cx="8229600" cy="8229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ko-KR"/>
              <a:t>모델링에 앞서서, 수집한 데이터들을 하나의 통합 데이터로 합치고 전처리하는 과정을 진행했습니다. </a:t>
            </a:r>
            <a:endParaRPr/>
          </a:p>
        </p:txBody>
      </p:sp>
      <p:sp>
        <p:nvSpPr>
          <p:cNvPr id="501" name="Google Shape;501;p27:notes"/>
          <p:cNvSpPr>
            <a:spLocks noGrp="1" noRot="1" noChangeAspect="1"/>
          </p:cNvSpPr>
          <p:nvPr>
            <p:ph type="sldImg" idx="2"/>
          </p:nvPr>
        </p:nvSpPr>
        <p:spPr>
          <a:xfrm>
            <a:off x="-952500" y="1371600"/>
            <a:ext cx="12192000" cy="6858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6"/>
        <p:cNvGrpSpPr/>
        <p:nvPr/>
      </p:nvGrpSpPr>
      <p:grpSpPr>
        <a:xfrm>
          <a:off x="0" y="0"/>
          <a:ext cx="0" cy="0"/>
          <a:chOff x="0" y="0"/>
          <a:chExt cx="0" cy="0"/>
        </a:xfrm>
      </p:grpSpPr>
      <p:sp>
        <p:nvSpPr>
          <p:cNvPr id="527" name="Google Shape;527;p28:notes"/>
          <p:cNvSpPr txBox="1">
            <a:spLocks noGrp="1"/>
          </p:cNvSpPr>
          <p:nvPr>
            <p:ph type="body" idx="1"/>
          </p:nvPr>
        </p:nvSpPr>
        <p:spPr>
          <a:xfrm>
            <a:off x="1028700" y="8686800"/>
            <a:ext cx="8229600" cy="8229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ko-KR"/>
              <a:t>교통공사나 기상청, 네이버 크롤링 등 여러 곳에서 데이터를 표집하였기에, 데이터들의 형태와 범위가 다양했습니다. 모델링 이후에 시각화에 용이하도록,</a:t>
            </a:r>
            <a:endParaRPr/>
          </a:p>
          <a:p>
            <a:pPr marL="0" lvl="0" indent="0" algn="l" rtl="0">
              <a:spcBef>
                <a:spcPts val="0"/>
              </a:spcBef>
              <a:spcAft>
                <a:spcPts val="0"/>
              </a:spcAft>
              <a:buNone/>
            </a:pPr>
            <a:r>
              <a:rPr lang="ko-KR"/>
              <a:t>군/시 단위로 나뉘어진 날씨 데이터의 경우 각 구간이 가장 길게 지나가는 위치를 기준으로  </a:t>
            </a:r>
            <a:endParaRPr/>
          </a:p>
          <a:p>
            <a:pPr marL="0" lvl="0" indent="0" algn="l" rtl="0">
              <a:spcBef>
                <a:spcPts val="0"/>
              </a:spcBef>
              <a:spcAft>
                <a:spcPts val="0"/>
              </a:spcAft>
              <a:buNone/>
            </a:pPr>
            <a:r>
              <a:rPr lang="ko-KR"/>
              <a:t>초 단위로 변화하고 각 고속도로 구간 마다 여러개가 있는  vms의 경우 시간 단위의 데이터로 변환한 후 jc와 jc 위치의 중간 지점과 가장 가까운 위치의 vms를 사용하였습니다.</a:t>
            </a:r>
            <a:endParaRPr/>
          </a:p>
          <a:p>
            <a:pPr marL="0" lvl="0" indent="0" algn="l" rtl="0">
              <a:spcBef>
                <a:spcPts val="0"/>
              </a:spcBef>
              <a:spcAft>
                <a:spcPts val="0"/>
              </a:spcAft>
              <a:buNone/>
            </a:pPr>
            <a:r>
              <a:rPr lang="ko-KR"/>
              <a:t>이렇게 총 27만6192개 행의 데이터와, 34개 컬럼으로 구성된 통합 데이터를 완성했습니다.</a:t>
            </a:r>
            <a:endParaRPr/>
          </a:p>
        </p:txBody>
      </p:sp>
      <p:sp>
        <p:nvSpPr>
          <p:cNvPr id="528" name="Google Shape;528;p28:notes"/>
          <p:cNvSpPr>
            <a:spLocks noGrp="1" noRot="1" noChangeAspect="1"/>
          </p:cNvSpPr>
          <p:nvPr>
            <p:ph type="sldImg" idx="2"/>
          </p:nvPr>
        </p:nvSpPr>
        <p:spPr>
          <a:xfrm>
            <a:off x="-952500" y="1371600"/>
            <a:ext cx="12192000" cy="6858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7"/>
        <p:cNvGrpSpPr/>
        <p:nvPr/>
      </p:nvGrpSpPr>
      <p:grpSpPr>
        <a:xfrm>
          <a:off x="0" y="0"/>
          <a:ext cx="0" cy="0"/>
          <a:chOff x="0" y="0"/>
          <a:chExt cx="0" cy="0"/>
        </a:xfrm>
      </p:grpSpPr>
      <p:sp>
        <p:nvSpPr>
          <p:cNvPr id="538" name="Google Shape;538;p29:notes"/>
          <p:cNvSpPr txBox="1">
            <a:spLocks noGrp="1"/>
          </p:cNvSpPr>
          <p:nvPr>
            <p:ph type="body" idx="1"/>
          </p:nvPr>
        </p:nvSpPr>
        <p:spPr>
          <a:xfrm>
            <a:off x="1028700" y="8686800"/>
            <a:ext cx="8229600" cy="8229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ko-KR"/>
              <a:t>통합 데이터를 만든 후에 생겨난 수치데이터 결측치들을 보간법을 이용해서 처리했습니다. 보간법이란 이미 알고 있는 값들로 모르는 값을 추정하는 방법을 뜻하는데, pandas의 interpolate함수에서 시간을 기준으로 보간법을 적용했습니다. </a:t>
            </a:r>
            <a:endParaRPr/>
          </a:p>
        </p:txBody>
      </p:sp>
      <p:sp>
        <p:nvSpPr>
          <p:cNvPr id="539" name="Google Shape;539;p29:notes"/>
          <p:cNvSpPr>
            <a:spLocks noGrp="1" noRot="1" noChangeAspect="1"/>
          </p:cNvSpPr>
          <p:nvPr>
            <p:ph type="sldImg" idx="2"/>
          </p:nvPr>
        </p:nvSpPr>
        <p:spPr>
          <a:xfrm>
            <a:off x="-952500" y="1371600"/>
            <a:ext cx="12192000" cy="6858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3"/>
        <p:cNvGrpSpPr/>
        <p:nvPr/>
      </p:nvGrpSpPr>
      <p:grpSpPr>
        <a:xfrm>
          <a:off x="0" y="0"/>
          <a:ext cx="0" cy="0"/>
          <a:chOff x="0" y="0"/>
          <a:chExt cx="0" cy="0"/>
        </a:xfrm>
      </p:grpSpPr>
      <p:sp>
        <p:nvSpPr>
          <p:cNvPr id="554" name="Google Shape;554;p30:notes"/>
          <p:cNvSpPr txBox="1">
            <a:spLocks noGrp="1"/>
          </p:cNvSpPr>
          <p:nvPr>
            <p:ph type="body" idx="1"/>
          </p:nvPr>
        </p:nvSpPr>
        <p:spPr>
          <a:xfrm>
            <a:off x="1028700" y="8686800"/>
            <a:ext cx="8229600" cy="8229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ko-KR"/>
              <a:t>다음으로 블랙아이스 생성과 관련있는 ‘노면온도’ 데이터를 개방한 기관을 찾을 수 없었기 때문에, 통합 데이터의  대기온도/습도/풍속 데이터를 사용하고 노면온도를 추정하는 논문을 참고하여 노면온도를 직접 계산했습니다. 분류와 회귀 두 가지 모형을 참고했습니다. </a:t>
            </a:r>
            <a:endParaRPr/>
          </a:p>
        </p:txBody>
      </p:sp>
      <p:sp>
        <p:nvSpPr>
          <p:cNvPr id="555" name="Google Shape;555;p30:notes"/>
          <p:cNvSpPr>
            <a:spLocks noGrp="1" noRot="1" noChangeAspect="1"/>
          </p:cNvSpPr>
          <p:nvPr>
            <p:ph type="sldImg" idx="2"/>
          </p:nvPr>
        </p:nvSpPr>
        <p:spPr>
          <a:xfrm>
            <a:off x="-952500" y="1371600"/>
            <a:ext cx="12192000" cy="6858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p6:notes"/>
          <p:cNvSpPr txBox="1">
            <a:spLocks noGrp="1"/>
          </p:cNvSpPr>
          <p:nvPr>
            <p:ph type="body" idx="1"/>
          </p:nvPr>
        </p:nvSpPr>
        <p:spPr>
          <a:xfrm>
            <a:off x="1028700" y="8686800"/>
            <a:ext cx="8229600" cy="8229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ko-KR"/>
              <a:t>분석 배경과 목표에 대해 말씀드리겠습니다.</a:t>
            </a:r>
            <a:endParaRPr/>
          </a:p>
        </p:txBody>
      </p:sp>
      <p:sp>
        <p:nvSpPr>
          <p:cNvPr id="196" name="Google Shape;196;p6:notes"/>
          <p:cNvSpPr>
            <a:spLocks noGrp="1" noRot="1" noChangeAspect="1"/>
          </p:cNvSpPr>
          <p:nvPr>
            <p:ph type="sldImg" idx="2"/>
          </p:nvPr>
        </p:nvSpPr>
        <p:spPr>
          <a:xfrm>
            <a:off x="-952500" y="1371600"/>
            <a:ext cx="12192000" cy="6858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5"/>
        <p:cNvGrpSpPr/>
        <p:nvPr/>
      </p:nvGrpSpPr>
      <p:grpSpPr>
        <a:xfrm>
          <a:off x="0" y="0"/>
          <a:ext cx="0" cy="0"/>
          <a:chOff x="0" y="0"/>
          <a:chExt cx="0" cy="0"/>
        </a:xfrm>
      </p:grpSpPr>
      <p:sp>
        <p:nvSpPr>
          <p:cNvPr id="566" name="Google Shape;566;p31:notes"/>
          <p:cNvSpPr txBox="1">
            <a:spLocks noGrp="1"/>
          </p:cNvSpPr>
          <p:nvPr>
            <p:ph type="body" idx="1"/>
          </p:nvPr>
        </p:nvSpPr>
        <p:spPr>
          <a:xfrm>
            <a:off x="1028700" y="8686800"/>
            <a:ext cx="8229600" cy="8229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ko-KR"/>
              <a:t>분류모형은 영상이면 0, 영하면 1로 나타냈고, 회귀모형은 수치로 표현했습니다. 이렇게 계산한 노면온도는 분류모형과 회귀모형이 일치하지 않는 경우도 있었지만 대체로 같은 결과를 보였습니다. </a:t>
            </a:r>
            <a:endParaRPr/>
          </a:p>
        </p:txBody>
      </p:sp>
      <p:sp>
        <p:nvSpPr>
          <p:cNvPr id="567" name="Google Shape;567;p31:notes"/>
          <p:cNvSpPr>
            <a:spLocks noGrp="1" noRot="1" noChangeAspect="1"/>
          </p:cNvSpPr>
          <p:nvPr>
            <p:ph type="sldImg" idx="2"/>
          </p:nvPr>
        </p:nvSpPr>
        <p:spPr>
          <a:xfrm>
            <a:off x="-952500" y="1371600"/>
            <a:ext cx="12192000" cy="6858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6"/>
        <p:cNvGrpSpPr/>
        <p:nvPr/>
      </p:nvGrpSpPr>
      <p:grpSpPr>
        <a:xfrm>
          <a:off x="0" y="0"/>
          <a:ext cx="0" cy="0"/>
          <a:chOff x="0" y="0"/>
          <a:chExt cx="0" cy="0"/>
        </a:xfrm>
      </p:grpSpPr>
      <p:sp>
        <p:nvSpPr>
          <p:cNvPr id="577" name="Google Shape;577;p32:notes"/>
          <p:cNvSpPr txBox="1">
            <a:spLocks noGrp="1"/>
          </p:cNvSpPr>
          <p:nvPr>
            <p:ph type="body" idx="1"/>
          </p:nvPr>
        </p:nvSpPr>
        <p:spPr>
          <a:xfrm>
            <a:off x="1028700" y="8686800"/>
            <a:ext cx="8229600" cy="8229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ko-KR"/>
              <a:t>vms 키워드와 날씨 데이터를 기준으로 ‘블랙아이스_위험’ 컬럼을 추가해서 라벨링을 진행했습니다.</a:t>
            </a:r>
            <a:endParaRPr/>
          </a:p>
          <a:p>
            <a:pPr marL="0" lvl="0" indent="0" algn="l" rtl="0">
              <a:spcBef>
                <a:spcPts val="0"/>
              </a:spcBef>
              <a:spcAft>
                <a:spcPts val="0"/>
              </a:spcAft>
              <a:buNone/>
            </a:pPr>
            <a:r>
              <a:rPr lang="ko-KR"/>
              <a:t>안개 습기 빗길 미끄럼 강수 적설이 있을 경우 ‘주의’로 </a:t>
            </a:r>
            <a:endParaRPr/>
          </a:p>
          <a:p>
            <a:pPr marL="0" lvl="0" indent="0" algn="l" rtl="0">
              <a:spcBef>
                <a:spcPts val="0"/>
              </a:spcBef>
              <a:spcAft>
                <a:spcPts val="0"/>
              </a:spcAft>
              <a:buNone/>
            </a:pPr>
            <a:r>
              <a:rPr lang="ko-KR"/>
              <a:t>빙판과 살얼음이 있으면 ‘경고’로  </a:t>
            </a:r>
            <a:endParaRPr/>
          </a:p>
          <a:p>
            <a:pPr marL="0" lvl="0" indent="0" algn="l" rtl="0">
              <a:spcBef>
                <a:spcPts val="0"/>
              </a:spcBef>
              <a:spcAft>
                <a:spcPts val="0"/>
              </a:spcAft>
              <a:buNone/>
            </a:pPr>
            <a:r>
              <a:rPr lang="ko-KR"/>
              <a:t>그 외의 경우는 ‘안전’으로 구분했습니다.</a:t>
            </a:r>
            <a:endParaRPr/>
          </a:p>
        </p:txBody>
      </p:sp>
      <p:sp>
        <p:nvSpPr>
          <p:cNvPr id="578" name="Google Shape;578;p32:notes"/>
          <p:cNvSpPr>
            <a:spLocks noGrp="1" noRot="1" noChangeAspect="1"/>
          </p:cNvSpPr>
          <p:nvPr>
            <p:ph type="sldImg" idx="2"/>
          </p:nvPr>
        </p:nvSpPr>
        <p:spPr>
          <a:xfrm>
            <a:off x="-952500" y="1371600"/>
            <a:ext cx="12192000" cy="6858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1"/>
        <p:cNvGrpSpPr/>
        <p:nvPr/>
      </p:nvGrpSpPr>
      <p:grpSpPr>
        <a:xfrm>
          <a:off x="0" y="0"/>
          <a:ext cx="0" cy="0"/>
          <a:chOff x="0" y="0"/>
          <a:chExt cx="0" cy="0"/>
        </a:xfrm>
      </p:grpSpPr>
      <p:sp>
        <p:nvSpPr>
          <p:cNvPr id="592" name="Google Shape;592;g1f5f801105d_0_17:notes"/>
          <p:cNvSpPr txBox="1">
            <a:spLocks noGrp="1"/>
          </p:cNvSpPr>
          <p:nvPr>
            <p:ph type="body" idx="1"/>
          </p:nvPr>
        </p:nvSpPr>
        <p:spPr>
          <a:xfrm>
            <a:off x="1028700" y="8686800"/>
            <a:ext cx="8229600" cy="8229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ko-KR"/>
              <a:t>이를 통하여 25여건의 데이터를 블랙아이스 위험에 대한 6가지 소분류와 3가지 대분류로 구분 하였습니다. </a:t>
            </a:r>
            <a:endParaRPr/>
          </a:p>
        </p:txBody>
      </p:sp>
      <p:sp>
        <p:nvSpPr>
          <p:cNvPr id="593" name="Google Shape;593;g1f5f801105d_0_17:notes"/>
          <p:cNvSpPr>
            <a:spLocks noGrp="1" noRot="1" noChangeAspect="1"/>
          </p:cNvSpPr>
          <p:nvPr>
            <p:ph type="sldImg" idx="2"/>
          </p:nvPr>
        </p:nvSpPr>
        <p:spPr>
          <a:xfrm>
            <a:off x="-952500" y="1371600"/>
            <a:ext cx="12192000" cy="6858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2"/>
        <p:cNvGrpSpPr/>
        <p:nvPr/>
      </p:nvGrpSpPr>
      <p:grpSpPr>
        <a:xfrm>
          <a:off x="0" y="0"/>
          <a:ext cx="0" cy="0"/>
          <a:chOff x="0" y="0"/>
          <a:chExt cx="0" cy="0"/>
        </a:xfrm>
      </p:grpSpPr>
      <p:sp>
        <p:nvSpPr>
          <p:cNvPr id="603" name="Google Shape;603;g213edf68021_0_27:notes"/>
          <p:cNvSpPr txBox="1">
            <a:spLocks noGrp="1"/>
          </p:cNvSpPr>
          <p:nvPr>
            <p:ph type="body" idx="1"/>
          </p:nvPr>
        </p:nvSpPr>
        <p:spPr>
          <a:xfrm>
            <a:off x="1028700" y="8686800"/>
            <a:ext cx="8229600" cy="8229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ko-KR"/>
              <a:t>블랙아이스 발생과 밀접한 변수들을 선정하기 위해, 상관관계 분석을 진행했습니다. 먼저 명목형 변수들은 Cramer V로 상관관계 분석을 한 결과 ‘포장형태’ 변수는 상관계수가 작아서 삭제했고, ‘표층재’ 변수는 작은 상관을 가지고 있는 것으로 나타나 더미를 생성하여 변수로 사용하였습니다.</a:t>
            </a:r>
            <a:endParaRPr/>
          </a:p>
        </p:txBody>
      </p:sp>
      <p:sp>
        <p:nvSpPr>
          <p:cNvPr id="604" name="Google Shape;604;g213edf68021_0_27:notes"/>
          <p:cNvSpPr>
            <a:spLocks noGrp="1" noRot="1" noChangeAspect="1"/>
          </p:cNvSpPr>
          <p:nvPr>
            <p:ph type="sldImg" idx="2"/>
          </p:nvPr>
        </p:nvSpPr>
        <p:spPr>
          <a:xfrm>
            <a:off x="-952500" y="1371600"/>
            <a:ext cx="12192000" cy="6858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3"/>
        <p:cNvGrpSpPr/>
        <p:nvPr/>
      </p:nvGrpSpPr>
      <p:grpSpPr>
        <a:xfrm>
          <a:off x="0" y="0"/>
          <a:ext cx="0" cy="0"/>
          <a:chOff x="0" y="0"/>
          <a:chExt cx="0" cy="0"/>
        </a:xfrm>
      </p:grpSpPr>
      <p:sp>
        <p:nvSpPr>
          <p:cNvPr id="614" name="Google Shape;614;g1f5f801105d_0_41:notes"/>
          <p:cNvSpPr txBox="1">
            <a:spLocks noGrp="1"/>
          </p:cNvSpPr>
          <p:nvPr>
            <p:ph type="body" idx="1"/>
          </p:nvPr>
        </p:nvSpPr>
        <p:spPr>
          <a:xfrm>
            <a:off x="1028700" y="8686800"/>
            <a:ext cx="8229600" cy="8229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ko-KR"/>
              <a:t>다음으로 수치형 변수들은 polyserial로 상관관계 분석을 하려고 했으나, 파이썬에서 사용이 불가하여 [도로 살얼음 진단] 논문을 참고하여 관련이 없는 수치형 변수들을 제거했습니다. </a:t>
            </a:r>
            <a:endParaRPr/>
          </a:p>
        </p:txBody>
      </p:sp>
      <p:sp>
        <p:nvSpPr>
          <p:cNvPr id="615" name="Google Shape;615;g1f5f801105d_0_41:notes"/>
          <p:cNvSpPr>
            <a:spLocks noGrp="1" noRot="1" noChangeAspect="1"/>
          </p:cNvSpPr>
          <p:nvPr>
            <p:ph type="sldImg" idx="2"/>
          </p:nvPr>
        </p:nvSpPr>
        <p:spPr>
          <a:xfrm>
            <a:off x="-952500" y="1371600"/>
            <a:ext cx="12192000" cy="6858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5"/>
        <p:cNvGrpSpPr/>
        <p:nvPr/>
      </p:nvGrpSpPr>
      <p:grpSpPr>
        <a:xfrm>
          <a:off x="0" y="0"/>
          <a:ext cx="0" cy="0"/>
          <a:chOff x="0" y="0"/>
          <a:chExt cx="0" cy="0"/>
        </a:xfrm>
      </p:grpSpPr>
      <p:sp>
        <p:nvSpPr>
          <p:cNvPr id="626" name="Google Shape;626;g1f5f801105d_0_98:notes"/>
          <p:cNvSpPr txBox="1">
            <a:spLocks noGrp="1"/>
          </p:cNvSpPr>
          <p:nvPr>
            <p:ph type="body" idx="1"/>
          </p:nvPr>
        </p:nvSpPr>
        <p:spPr>
          <a:xfrm>
            <a:off x="1028700" y="8686800"/>
            <a:ext cx="8229600" cy="8229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ko-KR"/>
              <a:t>최종적으로 모델링에 적용한 변수들은 다음과 같습니다. </a:t>
            </a:r>
            <a:endParaRPr/>
          </a:p>
        </p:txBody>
      </p:sp>
      <p:sp>
        <p:nvSpPr>
          <p:cNvPr id="627" name="Google Shape;627;g1f5f801105d_0_98:notes"/>
          <p:cNvSpPr>
            <a:spLocks noGrp="1" noRot="1" noChangeAspect="1"/>
          </p:cNvSpPr>
          <p:nvPr>
            <p:ph type="sldImg" idx="2"/>
          </p:nvPr>
        </p:nvSpPr>
        <p:spPr>
          <a:xfrm>
            <a:off x="-952500" y="1371600"/>
            <a:ext cx="12192000" cy="6858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4"/>
        <p:cNvGrpSpPr/>
        <p:nvPr/>
      </p:nvGrpSpPr>
      <p:grpSpPr>
        <a:xfrm>
          <a:off x="0" y="0"/>
          <a:ext cx="0" cy="0"/>
          <a:chOff x="0" y="0"/>
          <a:chExt cx="0" cy="0"/>
        </a:xfrm>
      </p:grpSpPr>
      <p:sp>
        <p:nvSpPr>
          <p:cNvPr id="635" name="Google Shape;635;p34:notes"/>
          <p:cNvSpPr txBox="1">
            <a:spLocks noGrp="1"/>
          </p:cNvSpPr>
          <p:nvPr>
            <p:ph type="body" idx="1"/>
          </p:nvPr>
        </p:nvSpPr>
        <p:spPr>
          <a:xfrm>
            <a:off x="1028700" y="8686800"/>
            <a:ext cx="8229600" cy="8229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ko-KR"/>
              <a:t>다음으로 모델링에 대해 말씀드리겠습니다.</a:t>
            </a:r>
            <a:endParaRPr/>
          </a:p>
        </p:txBody>
      </p:sp>
      <p:sp>
        <p:nvSpPr>
          <p:cNvPr id="636" name="Google Shape;636;p34:notes"/>
          <p:cNvSpPr>
            <a:spLocks noGrp="1" noRot="1" noChangeAspect="1"/>
          </p:cNvSpPr>
          <p:nvPr>
            <p:ph type="sldImg" idx="2"/>
          </p:nvPr>
        </p:nvSpPr>
        <p:spPr>
          <a:xfrm>
            <a:off x="-952500" y="1371600"/>
            <a:ext cx="12192000" cy="6858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5"/>
        <p:cNvGrpSpPr/>
        <p:nvPr/>
      </p:nvGrpSpPr>
      <p:grpSpPr>
        <a:xfrm>
          <a:off x="0" y="0"/>
          <a:ext cx="0" cy="0"/>
          <a:chOff x="0" y="0"/>
          <a:chExt cx="0" cy="0"/>
        </a:xfrm>
      </p:grpSpPr>
      <p:sp>
        <p:nvSpPr>
          <p:cNvPr id="646" name="Google Shape;646;p35:notes"/>
          <p:cNvSpPr txBox="1">
            <a:spLocks noGrp="1"/>
          </p:cNvSpPr>
          <p:nvPr>
            <p:ph type="body" idx="1"/>
          </p:nvPr>
        </p:nvSpPr>
        <p:spPr>
          <a:xfrm>
            <a:off x="1028700" y="8686800"/>
            <a:ext cx="8229600" cy="8229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ko-KR"/>
              <a:t>모델링을 실시하기 전에 트레이닝 데이터, 검증 데이터, 테스트 데이터를 6:2:2로 나누어 과적합을 해결하였습니다. </a:t>
            </a:r>
            <a:endParaRPr/>
          </a:p>
          <a:p>
            <a:pPr marL="0" lvl="0" indent="0" algn="l" rtl="0">
              <a:spcBef>
                <a:spcPts val="0"/>
              </a:spcBef>
              <a:spcAft>
                <a:spcPts val="0"/>
              </a:spcAft>
              <a:buNone/>
            </a:pPr>
            <a:r>
              <a:rPr lang="ko-KR"/>
              <a:t>블랙아이스 예측 모델링으로 머신러닝 분류 알고리즘과 딥러닝 신경망을 사용하여 Decision Tree, Random Forest, K Nearest neighbor, multi layer perceptron, 앙상블 모델을 적용하였습니다.</a:t>
            </a:r>
            <a:endParaRPr/>
          </a:p>
          <a:p>
            <a:pPr marL="0" lvl="0" indent="0" algn="l" rtl="0">
              <a:spcBef>
                <a:spcPts val="0"/>
              </a:spcBef>
              <a:spcAft>
                <a:spcPts val="0"/>
              </a:spcAft>
              <a:buNone/>
            </a:pPr>
            <a:r>
              <a:rPr lang="ko-KR"/>
              <a:t> 모델링 성능 평가 지표로는 정확도, 정밀도, 재현율, f1 score로 확인했습니다.. </a:t>
            </a:r>
            <a:endParaRPr/>
          </a:p>
        </p:txBody>
      </p:sp>
      <p:sp>
        <p:nvSpPr>
          <p:cNvPr id="647" name="Google Shape;647;p35:notes"/>
          <p:cNvSpPr>
            <a:spLocks noGrp="1" noRot="1" noChangeAspect="1"/>
          </p:cNvSpPr>
          <p:nvPr>
            <p:ph type="sldImg" idx="2"/>
          </p:nvPr>
        </p:nvSpPr>
        <p:spPr>
          <a:xfrm>
            <a:off x="-952500" y="1371600"/>
            <a:ext cx="12192000" cy="6858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7"/>
        <p:cNvGrpSpPr/>
        <p:nvPr/>
      </p:nvGrpSpPr>
      <p:grpSpPr>
        <a:xfrm>
          <a:off x="0" y="0"/>
          <a:ext cx="0" cy="0"/>
          <a:chOff x="0" y="0"/>
          <a:chExt cx="0" cy="0"/>
        </a:xfrm>
      </p:grpSpPr>
      <p:sp>
        <p:nvSpPr>
          <p:cNvPr id="658" name="Google Shape;658;g1f5f801105d_0_32:notes"/>
          <p:cNvSpPr txBox="1">
            <a:spLocks noGrp="1"/>
          </p:cNvSpPr>
          <p:nvPr>
            <p:ph type="body" idx="1"/>
          </p:nvPr>
        </p:nvSpPr>
        <p:spPr>
          <a:xfrm>
            <a:off x="1028700" y="8686800"/>
            <a:ext cx="8229600" cy="8229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ko-KR" sz="1150">
                <a:highlight>
                  <a:srgbClr val="FFFFFF"/>
                </a:highlight>
                <a:latin typeface="Arial"/>
                <a:ea typeface="Arial"/>
                <a:cs typeface="Arial"/>
                <a:sym typeface="Arial"/>
              </a:rPr>
              <a:t>모델링을 하기 전에, 데이터 불균형 문제를 해소하기 위해 smote 오버샘플링과 모델에 가중치를 주는 방법 중 성능이 좋은 것을 채택하기로 하였습니다. </a:t>
            </a:r>
            <a:endParaRPr sz="1150">
              <a:highlight>
                <a:srgbClr val="FFFFFF"/>
              </a:highlight>
              <a:latin typeface="Arial"/>
              <a:ea typeface="Arial"/>
              <a:cs typeface="Arial"/>
              <a:sym typeface="Arial"/>
            </a:endParaRPr>
          </a:p>
          <a:p>
            <a:pPr marL="0" lvl="0" indent="0" algn="l" rtl="0">
              <a:spcBef>
                <a:spcPts val="0"/>
              </a:spcBef>
              <a:spcAft>
                <a:spcPts val="0"/>
              </a:spcAft>
              <a:buNone/>
            </a:pPr>
            <a:endParaRPr/>
          </a:p>
        </p:txBody>
      </p:sp>
      <p:sp>
        <p:nvSpPr>
          <p:cNvPr id="659" name="Google Shape;659;g1f5f801105d_0_32:notes"/>
          <p:cNvSpPr>
            <a:spLocks noGrp="1" noRot="1" noChangeAspect="1"/>
          </p:cNvSpPr>
          <p:nvPr>
            <p:ph type="sldImg" idx="2"/>
          </p:nvPr>
        </p:nvSpPr>
        <p:spPr>
          <a:xfrm>
            <a:off x="-952500" y="1371600"/>
            <a:ext cx="12192000" cy="6858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7"/>
        <p:cNvGrpSpPr/>
        <p:nvPr/>
      </p:nvGrpSpPr>
      <p:grpSpPr>
        <a:xfrm>
          <a:off x="0" y="0"/>
          <a:ext cx="0" cy="0"/>
          <a:chOff x="0" y="0"/>
          <a:chExt cx="0" cy="0"/>
        </a:xfrm>
      </p:grpSpPr>
      <p:sp>
        <p:nvSpPr>
          <p:cNvPr id="668" name="Google Shape;668;p36:notes"/>
          <p:cNvSpPr txBox="1">
            <a:spLocks noGrp="1"/>
          </p:cNvSpPr>
          <p:nvPr>
            <p:ph type="body" idx="1"/>
          </p:nvPr>
        </p:nvSpPr>
        <p:spPr>
          <a:xfrm>
            <a:off x="1028700" y="8686800"/>
            <a:ext cx="8229600" cy="8229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ko-KR"/>
              <a:t>또한 모델링을 실시할 떼 Grid Search라는 가장 높은 성능을 보이는 하이퍼파라미터를 찾는 탐색 방법을 통하여 저희는 이후 모델링에서 최적의 모델을 찾으려 하였습니다. 저희는 다음 과 같이 모델의 파라미터를 변경하여 최적의 모델을 선정하였다. </a:t>
            </a:r>
            <a:endParaRPr/>
          </a:p>
        </p:txBody>
      </p:sp>
      <p:sp>
        <p:nvSpPr>
          <p:cNvPr id="669" name="Google Shape;669;p36:notes"/>
          <p:cNvSpPr>
            <a:spLocks noGrp="1" noRot="1" noChangeAspect="1"/>
          </p:cNvSpPr>
          <p:nvPr>
            <p:ph type="sldImg" idx="2"/>
          </p:nvPr>
        </p:nvSpPr>
        <p:spPr>
          <a:xfrm>
            <a:off x="-952500" y="1371600"/>
            <a:ext cx="12192000" cy="6858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7:notes"/>
          <p:cNvSpPr txBox="1">
            <a:spLocks noGrp="1"/>
          </p:cNvSpPr>
          <p:nvPr>
            <p:ph type="body" idx="1"/>
          </p:nvPr>
        </p:nvSpPr>
        <p:spPr>
          <a:xfrm>
            <a:off x="1028700" y="8686800"/>
            <a:ext cx="8229600" cy="8229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ko-KR"/>
              <a:t>먼저 분석 배경입니다. 지난 1월 15일 오후 9시경에 세종포천고속도로에서 블랙아이스가 사고 원인인 44중 추돌사고가 발생했습니다. 이 소식을 기사로 접한 후, 기상청이나 다른 교통서비스 자료들을 찾아보았으나 블랙아이스 위험 구간에 대해서 운전자가 확인 할 수 있는 수단이 없는 것을 알 수 있었습니다.  </a:t>
            </a:r>
            <a:endParaRPr/>
          </a:p>
          <a:p>
            <a:pPr marL="0" lvl="0" indent="0" algn="l" rtl="0">
              <a:spcBef>
                <a:spcPts val="0"/>
              </a:spcBef>
              <a:spcAft>
                <a:spcPts val="0"/>
              </a:spcAft>
              <a:buNone/>
            </a:pPr>
            <a:r>
              <a:rPr lang="ko-KR"/>
              <a:t>따라서 블랙아이스 위험 정보를 운전자에게 제공하면 사고 예방에 도움이 되지 않을까라는 생각에 블랙아이스 예측 모델링을 하기로 결정했습니다.</a:t>
            </a:r>
            <a:endParaRPr/>
          </a:p>
        </p:txBody>
      </p:sp>
      <p:sp>
        <p:nvSpPr>
          <p:cNvPr id="207" name="Google Shape;207;p7:notes"/>
          <p:cNvSpPr>
            <a:spLocks noGrp="1" noRot="1" noChangeAspect="1"/>
          </p:cNvSpPr>
          <p:nvPr>
            <p:ph type="sldImg" idx="2"/>
          </p:nvPr>
        </p:nvSpPr>
        <p:spPr>
          <a:xfrm>
            <a:off x="-952500" y="1371600"/>
            <a:ext cx="12192000" cy="6858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7"/>
        <p:cNvGrpSpPr/>
        <p:nvPr/>
      </p:nvGrpSpPr>
      <p:grpSpPr>
        <a:xfrm>
          <a:off x="0" y="0"/>
          <a:ext cx="0" cy="0"/>
          <a:chOff x="0" y="0"/>
          <a:chExt cx="0" cy="0"/>
        </a:xfrm>
      </p:grpSpPr>
      <p:sp>
        <p:nvSpPr>
          <p:cNvPr id="678" name="Google Shape;678;g1b685c101c1_3_2:notes"/>
          <p:cNvSpPr txBox="1">
            <a:spLocks noGrp="1"/>
          </p:cNvSpPr>
          <p:nvPr>
            <p:ph type="body" idx="1"/>
          </p:nvPr>
        </p:nvSpPr>
        <p:spPr>
          <a:xfrm>
            <a:off x="1028700" y="8686800"/>
            <a:ext cx="8229600" cy="8229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ko-KR"/>
              <a:t>모델링 종류마다 간단하게 설명을 드리고, 결과를 말씀드리겠습니다. 먼저 Decision Tree는 각 노드에서 최적의 기준에 따라 분류되는 계층 구조를 보입니다. 단점으로 과적합이 될 수 있기 때문에, 적절한 하이퍼 파라미터 튜닝이 필요합니다.</a:t>
            </a:r>
            <a:endParaRPr/>
          </a:p>
        </p:txBody>
      </p:sp>
      <p:sp>
        <p:nvSpPr>
          <p:cNvPr id="679" name="Google Shape;679;g1b685c101c1_3_2:notes"/>
          <p:cNvSpPr>
            <a:spLocks noGrp="1" noRot="1" noChangeAspect="1"/>
          </p:cNvSpPr>
          <p:nvPr>
            <p:ph type="sldImg" idx="2"/>
          </p:nvPr>
        </p:nvSpPr>
        <p:spPr>
          <a:xfrm>
            <a:off x="-952500" y="1371600"/>
            <a:ext cx="12192000" cy="6858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7"/>
        <p:cNvGrpSpPr/>
        <p:nvPr/>
      </p:nvGrpSpPr>
      <p:grpSpPr>
        <a:xfrm>
          <a:off x="0" y="0"/>
          <a:ext cx="0" cy="0"/>
          <a:chOff x="0" y="0"/>
          <a:chExt cx="0" cy="0"/>
        </a:xfrm>
      </p:grpSpPr>
      <p:sp>
        <p:nvSpPr>
          <p:cNvPr id="688" name="Google Shape;688;g1f5f801105d_0_51:notes"/>
          <p:cNvSpPr txBox="1">
            <a:spLocks noGrp="1"/>
          </p:cNvSpPr>
          <p:nvPr>
            <p:ph type="body" idx="1"/>
          </p:nvPr>
        </p:nvSpPr>
        <p:spPr>
          <a:xfrm>
            <a:off x="1028700" y="8686800"/>
            <a:ext cx="8229600" cy="8229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ko-KR"/>
              <a:t>Decision Tree의 성능 평가 결과를 표로 나타낸 것입니다. 정확도가 높게 나와 좋은 모델인 것 같지만 가장 주의해야할 블랙아이스 경고 변수의 F1-score값이 적어 제대로 예측하지 못하는 것을 확인 할 수 있었습니다. </a:t>
            </a:r>
            <a:endParaRPr/>
          </a:p>
        </p:txBody>
      </p:sp>
      <p:sp>
        <p:nvSpPr>
          <p:cNvPr id="689" name="Google Shape;689;g1f5f801105d_0_51:notes"/>
          <p:cNvSpPr>
            <a:spLocks noGrp="1" noRot="1" noChangeAspect="1"/>
          </p:cNvSpPr>
          <p:nvPr>
            <p:ph type="sldImg" idx="2"/>
          </p:nvPr>
        </p:nvSpPr>
        <p:spPr>
          <a:xfrm>
            <a:off x="-952500" y="1371600"/>
            <a:ext cx="12192000" cy="6858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8"/>
        <p:cNvGrpSpPr/>
        <p:nvPr/>
      </p:nvGrpSpPr>
      <p:grpSpPr>
        <a:xfrm>
          <a:off x="0" y="0"/>
          <a:ext cx="0" cy="0"/>
          <a:chOff x="0" y="0"/>
          <a:chExt cx="0" cy="0"/>
        </a:xfrm>
      </p:grpSpPr>
      <p:sp>
        <p:nvSpPr>
          <p:cNvPr id="699" name="Google Shape;699;p37:notes"/>
          <p:cNvSpPr txBox="1">
            <a:spLocks noGrp="1"/>
          </p:cNvSpPr>
          <p:nvPr>
            <p:ph type="body" idx="1"/>
          </p:nvPr>
        </p:nvSpPr>
        <p:spPr>
          <a:xfrm>
            <a:off x="1028700" y="8686800"/>
            <a:ext cx="8229600" cy="8229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ko-KR"/>
              <a:t>두번째로 Random Forest는 앙상블 기법 중 하나로서, 다수의 결정 트리를 학습하는 모형입니다. 각 결정 트리에서 나온 결과를 투표 혹은 평균을 내서 최종 결과를 예측합니다. 앞서 말씀드렸던 결정트리의 과적합을 보완한 방법입니다.</a:t>
            </a:r>
            <a:endParaRPr/>
          </a:p>
        </p:txBody>
      </p:sp>
      <p:sp>
        <p:nvSpPr>
          <p:cNvPr id="700" name="Google Shape;700;p37:notes"/>
          <p:cNvSpPr>
            <a:spLocks noGrp="1" noRot="1" noChangeAspect="1"/>
          </p:cNvSpPr>
          <p:nvPr>
            <p:ph type="sldImg" idx="2"/>
          </p:nvPr>
        </p:nvSpPr>
        <p:spPr>
          <a:xfrm>
            <a:off x="-952500" y="1371600"/>
            <a:ext cx="12192000" cy="6858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8"/>
        <p:cNvGrpSpPr/>
        <p:nvPr/>
      </p:nvGrpSpPr>
      <p:grpSpPr>
        <a:xfrm>
          <a:off x="0" y="0"/>
          <a:ext cx="0" cy="0"/>
          <a:chOff x="0" y="0"/>
          <a:chExt cx="0" cy="0"/>
        </a:xfrm>
      </p:grpSpPr>
      <p:sp>
        <p:nvSpPr>
          <p:cNvPr id="709" name="Google Shape;709;g1f5f801105d_0_62:notes"/>
          <p:cNvSpPr txBox="1">
            <a:spLocks noGrp="1"/>
          </p:cNvSpPr>
          <p:nvPr>
            <p:ph type="body" idx="1"/>
          </p:nvPr>
        </p:nvSpPr>
        <p:spPr>
          <a:xfrm>
            <a:off x="1028700" y="8686800"/>
            <a:ext cx="8229600" cy="8229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ko-KR"/>
              <a:t>Random Forest의 성능 평가 결과를 표로 나타낸 것입니다.</a:t>
            </a:r>
            <a:endParaRPr/>
          </a:p>
          <a:p>
            <a:pPr marL="0" lvl="0" indent="0" algn="l" rtl="0">
              <a:spcBef>
                <a:spcPts val="0"/>
              </a:spcBef>
              <a:spcAft>
                <a:spcPts val="0"/>
              </a:spcAft>
              <a:buClr>
                <a:schemeClr val="dk1"/>
              </a:buClr>
              <a:buSzPts val="1100"/>
              <a:buFont typeface="Arial"/>
              <a:buNone/>
            </a:pPr>
            <a:r>
              <a:rPr lang="ko-KR"/>
              <a:t>max_depth: None, n_estimators:200 , max_features: log 일때 </a:t>
            </a:r>
            <a:endParaRPr/>
          </a:p>
          <a:p>
            <a:pPr marL="0" lvl="0" indent="0" algn="l" rtl="0">
              <a:spcBef>
                <a:spcPts val="0"/>
              </a:spcBef>
              <a:spcAft>
                <a:spcPts val="0"/>
              </a:spcAft>
              <a:buClr>
                <a:schemeClr val="dk1"/>
              </a:buClr>
              <a:buSzPts val="1100"/>
              <a:buFont typeface="Arial"/>
              <a:buNone/>
            </a:pPr>
            <a:r>
              <a:rPr lang="ko-KR"/>
              <a:t> 정확도가 0.93으로 가장 높게 나왔으여 경고 변수를 잘 반영하는 것으로 나왔습니다. </a:t>
            </a:r>
            <a:endParaRPr/>
          </a:p>
        </p:txBody>
      </p:sp>
      <p:sp>
        <p:nvSpPr>
          <p:cNvPr id="710" name="Google Shape;710;g1f5f801105d_0_62:notes"/>
          <p:cNvSpPr>
            <a:spLocks noGrp="1" noRot="1" noChangeAspect="1"/>
          </p:cNvSpPr>
          <p:nvPr>
            <p:ph type="sldImg" idx="2"/>
          </p:nvPr>
        </p:nvSpPr>
        <p:spPr>
          <a:xfrm>
            <a:off x="-952500" y="1371600"/>
            <a:ext cx="12192000" cy="6858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9"/>
        <p:cNvGrpSpPr/>
        <p:nvPr/>
      </p:nvGrpSpPr>
      <p:grpSpPr>
        <a:xfrm>
          <a:off x="0" y="0"/>
          <a:ext cx="0" cy="0"/>
          <a:chOff x="0" y="0"/>
          <a:chExt cx="0" cy="0"/>
        </a:xfrm>
      </p:grpSpPr>
      <p:sp>
        <p:nvSpPr>
          <p:cNvPr id="720" name="Google Shape;720;p38:notes"/>
          <p:cNvSpPr txBox="1">
            <a:spLocks noGrp="1"/>
          </p:cNvSpPr>
          <p:nvPr>
            <p:ph type="body" idx="1"/>
          </p:nvPr>
        </p:nvSpPr>
        <p:spPr>
          <a:xfrm>
            <a:off x="1028700" y="8686800"/>
            <a:ext cx="8229600" cy="8229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ko-KR"/>
              <a:t>세번째로 KNN 모형은 K개의 인접한 이웃 데이터들을 확인하여 분류하는 방법입니다. 적절한 k값을 설정하고, 가중치를 두는 등 파라미터 설정이 필요합니다. </a:t>
            </a:r>
            <a:endParaRPr/>
          </a:p>
        </p:txBody>
      </p:sp>
      <p:sp>
        <p:nvSpPr>
          <p:cNvPr id="721" name="Google Shape;721;p38:notes"/>
          <p:cNvSpPr>
            <a:spLocks noGrp="1" noRot="1" noChangeAspect="1"/>
          </p:cNvSpPr>
          <p:nvPr>
            <p:ph type="sldImg" idx="2"/>
          </p:nvPr>
        </p:nvSpPr>
        <p:spPr>
          <a:xfrm>
            <a:off x="-952500" y="1371600"/>
            <a:ext cx="12192000" cy="6858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0"/>
        <p:cNvGrpSpPr/>
        <p:nvPr/>
      </p:nvGrpSpPr>
      <p:grpSpPr>
        <a:xfrm>
          <a:off x="0" y="0"/>
          <a:ext cx="0" cy="0"/>
          <a:chOff x="0" y="0"/>
          <a:chExt cx="0" cy="0"/>
        </a:xfrm>
      </p:grpSpPr>
      <p:sp>
        <p:nvSpPr>
          <p:cNvPr id="731" name="Google Shape;731;g1b685c101c1_0_1:notes"/>
          <p:cNvSpPr txBox="1">
            <a:spLocks noGrp="1"/>
          </p:cNvSpPr>
          <p:nvPr>
            <p:ph type="body" idx="1"/>
          </p:nvPr>
        </p:nvSpPr>
        <p:spPr>
          <a:xfrm>
            <a:off x="1028700" y="8686800"/>
            <a:ext cx="8229600" cy="8229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ko-KR"/>
              <a:t>KNN의 성능 평가 결과를 표로 나타낸 것입니다. n_neighbors: 7 일때 정확도가 0.86인 것을 확인 할 수 있었습니다. </a:t>
            </a:r>
            <a:endParaRPr/>
          </a:p>
        </p:txBody>
      </p:sp>
      <p:sp>
        <p:nvSpPr>
          <p:cNvPr id="732" name="Google Shape;732;g1b685c101c1_0_1:notes"/>
          <p:cNvSpPr>
            <a:spLocks noGrp="1" noRot="1" noChangeAspect="1"/>
          </p:cNvSpPr>
          <p:nvPr>
            <p:ph type="sldImg" idx="2"/>
          </p:nvPr>
        </p:nvSpPr>
        <p:spPr>
          <a:xfrm>
            <a:off x="-952500" y="1371600"/>
            <a:ext cx="12192000" cy="6858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1"/>
        <p:cNvGrpSpPr/>
        <p:nvPr/>
      </p:nvGrpSpPr>
      <p:grpSpPr>
        <a:xfrm>
          <a:off x="0" y="0"/>
          <a:ext cx="0" cy="0"/>
          <a:chOff x="0" y="0"/>
          <a:chExt cx="0" cy="0"/>
        </a:xfrm>
      </p:grpSpPr>
      <p:sp>
        <p:nvSpPr>
          <p:cNvPr id="742" name="Google Shape;742;p39:notes"/>
          <p:cNvSpPr txBox="1">
            <a:spLocks noGrp="1"/>
          </p:cNvSpPr>
          <p:nvPr>
            <p:ph type="body" idx="1"/>
          </p:nvPr>
        </p:nvSpPr>
        <p:spPr>
          <a:xfrm>
            <a:off x="1028700" y="8686800"/>
            <a:ext cx="8229600" cy="8229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ko-KR"/>
              <a:t>네번째로 딥러닝 기법인 MLP입니다. MLP는 퍼셉트론을 여러 층으로 쌓은 순방향의 인공 신경망을 말하며, 입력층 은닉층 출력층으로 구성되어 있습니다. 각 층에서는 활성화 함수로 입력을 처리합니다.</a:t>
            </a:r>
            <a:endParaRPr/>
          </a:p>
          <a:p>
            <a:pPr marL="0" lvl="0" indent="0" algn="l" rtl="0">
              <a:spcBef>
                <a:spcPts val="0"/>
              </a:spcBef>
              <a:spcAft>
                <a:spcPts val="0"/>
              </a:spcAft>
              <a:buNone/>
            </a:pPr>
            <a:endParaRPr/>
          </a:p>
        </p:txBody>
      </p:sp>
      <p:sp>
        <p:nvSpPr>
          <p:cNvPr id="743" name="Google Shape;743;p39:notes"/>
          <p:cNvSpPr>
            <a:spLocks noGrp="1" noRot="1" noChangeAspect="1"/>
          </p:cNvSpPr>
          <p:nvPr>
            <p:ph type="sldImg" idx="2"/>
          </p:nvPr>
        </p:nvSpPr>
        <p:spPr>
          <a:xfrm>
            <a:off x="-952500" y="1371600"/>
            <a:ext cx="12192000" cy="6858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1"/>
        <p:cNvGrpSpPr/>
        <p:nvPr/>
      </p:nvGrpSpPr>
      <p:grpSpPr>
        <a:xfrm>
          <a:off x="0" y="0"/>
          <a:ext cx="0" cy="0"/>
          <a:chOff x="0" y="0"/>
          <a:chExt cx="0" cy="0"/>
        </a:xfrm>
      </p:grpSpPr>
      <p:sp>
        <p:nvSpPr>
          <p:cNvPr id="752" name="Google Shape;752;g1b685c101c1_0_8:notes"/>
          <p:cNvSpPr txBox="1">
            <a:spLocks noGrp="1"/>
          </p:cNvSpPr>
          <p:nvPr>
            <p:ph type="body" idx="1"/>
          </p:nvPr>
        </p:nvSpPr>
        <p:spPr>
          <a:xfrm>
            <a:off x="1028700" y="8686800"/>
            <a:ext cx="8229600" cy="8229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ko-KR"/>
              <a:t>MLP에 대한 모델링 성능 평가 결과입니다. 'hidden_layer_sizes': (40, 30)일 때 0.87의 정확도를 가지는것을 확인 할 수 있었습니다. 다만 경고 변수를 제대로 반영하지 못하는 것을 확인 할 수 있었습니다.</a:t>
            </a:r>
            <a:endParaRPr/>
          </a:p>
          <a:p>
            <a:pPr marL="0" lvl="0" indent="0" algn="l" rtl="0">
              <a:spcBef>
                <a:spcPts val="0"/>
              </a:spcBef>
              <a:spcAft>
                <a:spcPts val="0"/>
              </a:spcAft>
              <a:buClr>
                <a:schemeClr val="dk1"/>
              </a:buClr>
              <a:buSzPts val="1100"/>
              <a:buFont typeface="Arial"/>
              <a:buNone/>
            </a:pPr>
            <a:r>
              <a:rPr lang="ko-KR"/>
              <a:t>특이한 점으로는 3층 이상의 경우 정확도가 더 떨어지는 것을 확인할 수 있었습니다. 이는 본 데이터의 자료 수가 부족함 때문이라고 짐작할 수 있었다. </a:t>
            </a:r>
            <a:endParaRPr/>
          </a:p>
        </p:txBody>
      </p:sp>
      <p:sp>
        <p:nvSpPr>
          <p:cNvPr id="753" name="Google Shape;753;g1b685c101c1_0_8:notes"/>
          <p:cNvSpPr>
            <a:spLocks noGrp="1" noRot="1" noChangeAspect="1"/>
          </p:cNvSpPr>
          <p:nvPr>
            <p:ph type="sldImg" idx="2"/>
          </p:nvPr>
        </p:nvSpPr>
        <p:spPr>
          <a:xfrm>
            <a:off x="-952500" y="1371600"/>
            <a:ext cx="12192000" cy="6858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2"/>
        <p:cNvGrpSpPr/>
        <p:nvPr/>
      </p:nvGrpSpPr>
      <p:grpSpPr>
        <a:xfrm>
          <a:off x="0" y="0"/>
          <a:ext cx="0" cy="0"/>
          <a:chOff x="0" y="0"/>
          <a:chExt cx="0" cy="0"/>
        </a:xfrm>
      </p:grpSpPr>
      <p:sp>
        <p:nvSpPr>
          <p:cNvPr id="763" name="Google Shape;763;p40:notes"/>
          <p:cNvSpPr txBox="1">
            <a:spLocks noGrp="1"/>
          </p:cNvSpPr>
          <p:nvPr>
            <p:ph type="body" idx="1"/>
          </p:nvPr>
        </p:nvSpPr>
        <p:spPr>
          <a:xfrm>
            <a:off x="1028700" y="8686800"/>
            <a:ext cx="8229600" cy="8229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ko-KR"/>
              <a:t>마지막으로 앙상블 모형입니다. 앙상블 모형은 다수의 학습 알고리즘을 결합한 기법으로, 보팅 배깅 부스팅 등의 방법이 있습니다. </a:t>
            </a:r>
            <a:endParaRPr/>
          </a:p>
          <a:p>
            <a:pPr marL="0" lvl="0" indent="0" algn="l" rtl="0">
              <a:spcBef>
                <a:spcPts val="0"/>
              </a:spcBef>
              <a:spcAft>
                <a:spcPts val="0"/>
              </a:spcAft>
              <a:buNone/>
            </a:pPr>
            <a:r>
              <a:rPr lang="ko-KR"/>
              <a:t>랜덤 포레스트 모델이 성능이 높게 나와 본 프로젝트에서 배깅 방식을 통해 진행되었습니다.</a:t>
            </a:r>
            <a:endParaRPr/>
          </a:p>
        </p:txBody>
      </p:sp>
      <p:sp>
        <p:nvSpPr>
          <p:cNvPr id="764" name="Google Shape;764;p40:notes"/>
          <p:cNvSpPr>
            <a:spLocks noGrp="1" noRot="1" noChangeAspect="1"/>
          </p:cNvSpPr>
          <p:nvPr>
            <p:ph type="sldImg" idx="2"/>
          </p:nvPr>
        </p:nvSpPr>
        <p:spPr>
          <a:xfrm>
            <a:off x="-952500" y="1371600"/>
            <a:ext cx="12192000" cy="6858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2"/>
        <p:cNvGrpSpPr/>
        <p:nvPr/>
      </p:nvGrpSpPr>
      <p:grpSpPr>
        <a:xfrm>
          <a:off x="0" y="0"/>
          <a:ext cx="0" cy="0"/>
          <a:chOff x="0" y="0"/>
          <a:chExt cx="0" cy="0"/>
        </a:xfrm>
      </p:grpSpPr>
      <p:sp>
        <p:nvSpPr>
          <p:cNvPr id="773" name="Google Shape;773;g1f5f801105d_0_87:notes"/>
          <p:cNvSpPr txBox="1">
            <a:spLocks noGrp="1"/>
          </p:cNvSpPr>
          <p:nvPr>
            <p:ph type="body" idx="1"/>
          </p:nvPr>
        </p:nvSpPr>
        <p:spPr>
          <a:xfrm>
            <a:off x="1028700" y="8686800"/>
            <a:ext cx="8229600" cy="8229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ko-KR"/>
              <a:t>앙상블의 성능 평가 결과를 표로 나타낸 것입니다.  ‘n_estimators': 1000 'max_samples': 0.5 일때 높은 것으로 나왔으며</a:t>
            </a:r>
            <a:endParaRPr/>
          </a:p>
          <a:p>
            <a:pPr marL="0" lvl="0" indent="0" algn="l" rtl="0">
              <a:spcBef>
                <a:spcPts val="0"/>
              </a:spcBef>
              <a:spcAft>
                <a:spcPts val="0"/>
              </a:spcAft>
              <a:buClr>
                <a:schemeClr val="dk1"/>
              </a:buClr>
              <a:buSzPts val="1100"/>
              <a:buFont typeface="Arial"/>
              <a:buNone/>
            </a:pPr>
            <a:r>
              <a:rPr lang="ko-KR"/>
              <a:t>정확도는 0.5로 낮은 것으로 판정되었다. 낮은 이유를 확인한 결과 그리드 서칭에 사용한 params에서 n_estimator의 값이 적었음을 확인 할 수 있었습니다. 다시 확인하려 </a:t>
            </a:r>
            <a:endParaRPr/>
          </a:p>
        </p:txBody>
      </p:sp>
      <p:sp>
        <p:nvSpPr>
          <p:cNvPr id="774" name="Google Shape;774;g1f5f801105d_0_87:notes"/>
          <p:cNvSpPr>
            <a:spLocks noGrp="1" noRot="1" noChangeAspect="1"/>
          </p:cNvSpPr>
          <p:nvPr>
            <p:ph type="sldImg" idx="2"/>
          </p:nvPr>
        </p:nvSpPr>
        <p:spPr>
          <a:xfrm>
            <a:off x="-952500" y="1371600"/>
            <a:ext cx="12192000" cy="6858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p8:notes"/>
          <p:cNvSpPr txBox="1">
            <a:spLocks noGrp="1"/>
          </p:cNvSpPr>
          <p:nvPr>
            <p:ph type="body" idx="1"/>
          </p:nvPr>
        </p:nvSpPr>
        <p:spPr>
          <a:xfrm>
            <a:off x="1028700" y="8686800"/>
            <a:ext cx="8229600" cy="8229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ko-KR"/>
              <a:t>분석 목표는 크게 2가지가 있습니다. 첫 번째 목표는 블랙아이스와 관련된 데이터들을 수집하여 블랙아이스 예측 모델을 개발하는 것이고, 두 번째 목표는 만들어낸 모델을 기반으로 지도에 시각화하여 운전자에게 블랙아이스 정보를 제공하는 것입니다.</a:t>
            </a:r>
            <a:endParaRPr/>
          </a:p>
        </p:txBody>
      </p:sp>
      <p:sp>
        <p:nvSpPr>
          <p:cNvPr id="218" name="Google Shape;218;p8:notes"/>
          <p:cNvSpPr>
            <a:spLocks noGrp="1" noRot="1" noChangeAspect="1"/>
          </p:cNvSpPr>
          <p:nvPr>
            <p:ph type="sldImg" idx="2"/>
          </p:nvPr>
        </p:nvSpPr>
        <p:spPr>
          <a:xfrm>
            <a:off x="-952500" y="1371600"/>
            <a:ext cx="12192000" cy="6858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4"/>
        <p:cNvGrpSpPr/>
        <p:nvPr/>
      </p:nvGrpSpPr>
      <p:grpSpPr>
        <a:xfrm>
          <a:off x="0" y="0"/>
          <a:ext cx="0" cy="0"/>
          <a:chOff x="0" y="0"/>
          <a:chExt cx="0" cy="0"/>
        </a:xfrm>
      </p:grpSpPr>
      <p:sp>
        <p:nvSpPr>
          <p:cNvPr id="785" name="Google Shape;785;p41:notes"/>
          <p:cNvSpPr txBox="1">
            <a:spLocks noGrp="1"/>
          </p:cNvSpPr>
          <p:nvPr>
            <p:ph type="body" idx="1"/>
          </p:nvPr>
        </p:nvSpPr>
        <p:spPr>
          <a:xfrm>
            <a:off x="1028700" y="8686800"/>
            <a:ext cx="8229600" cy="8229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ko-KR"/>
              <a:t>최종적으로 5가지 방법으로 모델링을 진행한 결과, 정확도가 가장 높고 위험 변수를 가장 잘 예측 할 수 있는 랜덤 포레스트 모델링을 채택하기로 결정하였습니다. </a:t>
            </a:r>
            <a:endParaRPr/>
          </a:p>
        </p:txBody>
      </p:sp>
      <p:sp>
        <p:nvSpPr>
          <p:cNvPr id="786" name="Google Shape;786;p41:notes"/>
          <p:cNvSpPr>
            <a:spLocks noGrp="1" noRot="1" noChangeAspect="1"/>
          </p:cNvSpPr>
          <p:nvPr>
            <p:ph type="sldImg" idx="2"/>
          </p:nvPr>
        </p:nvSpPr>
        <p:spPr>
          <a:xfrm>
            <a:off x="-952500" y="1371600"/>
            <a:ext cx="12192000" cy="6858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9"/>
        <p:cNvGrpSpPr/>
        <p:nvPr/>
      </p:nvGrpSpPr>
      <p:grpSpPr>
        <a:xfrm>
          <a:off x="0" y="0"/>
          <a:ext cx="0" cy="0"/>
          <a:chOff x="0" y="0"/>
          <a:chExt cx="0" cy="0"/>
        </a:xfrm>
      </p:grpSpPr>
      <p:sp>
        <p:nvSpPr>
          <p:cNvPr id="800" name="Google Shape;800;p42:notes"/>
          <p:cNvSpPr txBox="1">
            <a:spLocks noGrp="1"/>
          </p:cNvSpPr>
          <p:nvPr>
            <p:ph type="body" idx="1"/>
          </p:nvPr>
        </p:nvSpPr>
        <p:spPr>
          <a:xfrm>
            <a:off x="1028700" y="8686800"/>
            <a:ext cx="8229600" cy="8229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ko-KR"/>
              <a:t>다음으로 지도 시각화에 대해 말씀드리겠습니다.</a:t>
            </a:r>
            <a:endParaRPr/>
          </a:p>
        </p:txBody>
      </p:sp>
      <p:sp>
        <p:nvSpPr>
          <p:cNvPr id="801" name="Google Shape;801;p42:notes"/>
          <p:cNvSpPr>
            <a:spLocks noGrp="1" noRot="1" noChangeAspect="1"/>
          </p:cNvSpPr>
          <p:nvPr>
            <p:ph type="sldImg" idx="2"/>
          </p:nvPr>
        </p:nvSpPr>
        <p:spPr>
          <a:xfrm>
            <a:off x="-952500" y="1371600"/>
            <a:ext cx="12192000" cy="6858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0"/>
        <p:cNvGrpSpPr/>
        <p:nvPr/>
      </p:nvGrpSpPr>
      <p:grpSpPr>
        <a:xfrm>
          <a:off x="0" y="0"/>
          <a:ext cx="0" cy="0"/>
          <a:chOff x="0" y="0"/>
          <a:chExt cx="0" cy="0"/>
        </a:xfrm>
      </p:grpSpPr>
      <p:sp>
        <p:nvSpPr>
          <p:cNvPr id="811" name="Google Shape;811;p43:notes"/>
          <p:cNvSpPr txBox="1">
            <a:spLocks noGrp="1"/>
          </p:cNvSpPr>
          <p:nvPr>
            <p:ph type="body" idx="1"/>
          </p:nvPr>
        </p:nvSpPr>
        <p:spPr>
          <a:xfrm>
            <a:off x="1028700" y="8686800"/>
            <a:ext cx="8229600" cy="8229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ko-KR"/>
              <a:t>저희는 지도를 다루는 대표적인 라이브러리인 Folium을 사용해 시각화를 진행했습니다. 여러 고속도로들 중 원하는 것을 선택해서 볼 수 있도록 하기 위해 다음과 같이 했습니다. 마커 그룹 생성인 folium.FeatureGroup 함수를 사용해 상위 그룹인 ‘고속도로’에 하위 그룹인 각 고속도로들을 만들었습니다.</a:t>
            </a:r>
            <a:endParaRPr/>
          </a:p>
          <a:p>
            <a:pPr marL="0" lvl="0" indent="0" algn="l" rtl="0">
              <a:spcBef>
                <a:spcPts val="0"/>
              </a:spcBef>
              <a:spcAft>
                <a:spcPts val="0"/>
              </a:spcAft>
              <a:buNone/>
            </a:pPr>
            <a:r>
              <a:rPr lang="ko-KR"/>
              <a:t>경로 정보를 표시하기 위해 마커로 표시한 jc1과 jc2를 polyline를 사용해 선으로 연결하고 연결한 거리의 평균을 아이콘으로 표시했습니다.</a:t>
            </a:r>
            <a:endParaRPr/>
          </a:p>
          <a:p>
            <a:pPr marL="0" lvl="0" indent="0" algn="l" rtl="0">
              <a:spcBef>
                <a:spcPts val="0"/>
              </a:spcBef>
              <a:spcAft>
                <a:spcPts val="0"/>
              </a:spcAft>
              <a:buNone/>
            </a:pPr>
            <a:r>
              <a:rPr lang="ko-KR"/>
              <a:t>하지만 시각화가 생각한 것과 다르게 복잡하고 고속도로를 한 눈에 알아볼 수 없어 다음과 같은 방법으로 변경하였습니다..</a:t>
            </a:r>
            <a:endParaRPr/>
          </a:p>
        </p:txBody>
      </p:sp>
      <p:sp>
        <p:nvSpPr>
          <p:cNvPr id="812" name="Google Shape;812;p43:notes"/>
          <p:cNvSpPr>
            <a:spLocks noGrp="1" noRot="1" noChangeAspect="1"/>
          </p:cNvSpPr>
          <p:nvPr>
            <p:ph type="sldImg" idx="2"/>
          </p:nvPr>
        </p:nvSpPr>
        <p:spPr>
          <a:xfrm>
            <a:off x="-952500" y="1371600"/>
            <a:ext cx="12192000" cy="6858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0"/>
        <p:cNvGrpSpPr/>
        <p:nvPr/>
      </p:nvGrpSpPr>
      <p:grpSpPr>
        <a:xfrm>
          <a:off x="0" y="0"/>
          <a:ext cx="0" cy="0"/>
          <a:chOff x="0" y="0"/>
          <a:chExt cx="0" cy="0"/>
        </a:xfrm>
      </p:grpSpPr>
      <p:sp>
        <p:nvSpPr>
          <p:cNvPr id="821" name="Google Shape;821;p44:notes"/>
          <p:cNvSpPr txBox="1">
            <a:spLocks noGrp="1"/>
          </p:cNvSpPr>
          <p:nvPr>
            <p:ph type="body" idx="1"/>
          </p:nvPr>
        </p:nvSpPr>
        <p:spPr>
          <a:xfrm>
            <a:off x="1028700" y="8686800"/>
            <a:ext cx="8229600" cy="8229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ko-KR"/>
              <a:t>앞에서 jc1과 jc2를 polyline을 사용해 고속도로 노선을 그렸으나 생각과 다르게 나왔습니다. 그래서 ‘GeoJSON’이라는 ‘위치’ 정보를 담고 있는 지도 데이터를 사용하기로 했습니다. 앞에서 봤던 것, jc1과 jc2를 polyline으로 그린 고속도로 노선과 다르게 고속도로 노선들을 한 눈에 알아볼 수 있게 되었습니다.</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ko-KR"/>
              <a:t>※참고</a:t>
            </a:r>
            <a:endParaRPr/>
          </a:p>
          <a:p>
            <a:pPr marL="0" lvl="0" indent="0" algn="l" rtl="0">
              <a:spcBef>
                <a:spcPts val="0"/>
              </a:spcBef>
              <a:spcAft>
                <a:spcPts val="0"/>
              </a:spcAft>
              <a:buNone/>
            </a:pPr>
            <a:r>
              <a:rPr lang="ko-KR"/>
              <a:t>(SHAPE FILE은 .shp, .shx, .dbf, .sbn, .sbx 이 5개의 파일의 묶음을 말함. 이 파일 묶음을 여는 법은 .shp 파일만 열면 나머지 파일이 알아서 로딩이 되나 5개의 파일 중 하나라도 빠지면 제대로 오픈되지 않음. </a:t>
            </a:r>
            <a:endParaRPr/>
          </a:p>
          <a:p>
            <a:pPr marL="0" lvl="0" indent="0" algn="l" rtl="0">
              <a:spcBef>
                <a:spcPts val="0"/>
              </a:spcBef>
              <a:spcAft>
                <a:spcPts val="0"/>
              </a:spcAft>
              <a:buNone/>
            </a:pPr>
            <a:r>
              <a:rPr lang="ko-KR"/>
              <a:t>GEOJSON은 SHAPEFILE과 다르게 하나의 파일로 일반 데이터 포맷으로 유명한 JSON 포맷을 따른다.)</a:t>
            </a:r>
            <a:endParaRPr/>
          </a:p>
          <a:p>
            <a:pPr marL="0" lvl="0" indent="0" algn="l" rtl="0">
              <a:spcBef>
                <a:spcPts val="0"/>
              </a:spcBef>
              <a:spcAft>
                <a:spcPts val="0"/>
              </a:spcAft>
              <a:buClr>
                <a:schemeClr val="dk1"/>
              </a:buClr>
              <a:buSzPts val="1100"/>
              <a:buFont typeface="Arial"/>
              <a:buNone/>
            </a:pPr>
            <a:r>
              <a:rPr lang="ko-KR"/>
              <a:t>(SHAPE FILE vs GEOJSON</a:t>
            </a:r>
            <a:endParaRPr/>
          </a:p>
          <a:p>
            <a:pPr marL="0" lvl="0" indent="0" algn="l" rtl="0">
              <a:spcBef>
                <a:spcPts val="0"/>
              </a:spcBef>
              <a:spcAft>
                <a:spcPts val="0"/>
              </a:spcAft>
              <a:buClr>
                <a:schemeClr val="dk1"/>
              </a:buClr>
              <a:buSzPts val="1100"/>
              <a:buFont typeface="Arial"/>
              <a:buNone/>
            </a:pPr>
            <a:r>
              <a:rPr lang="ko-KR"/>
              <a:t>SHAPE FILE은 QGIS나 GEOPANDAS 같이 전용 프로그램이 아니면 파일의 내용을 알 수 없음. 하지만 GEOJSON은 파일 내용을 사람이 해석 가능.</a:t>
            </a:r>
            <a:endParaRPr/>
          </a:p>
          <a:p>
            <a:pPr marL="0" lvl="0" indent="0" algn="l" rtl="0">
              <a:spcBef>
                <a:spcPts val="0"/>
              </a:spcBef>
              <a:spcAft>
                <a:spcPts val="0"/>
              </a:spcAft>
              <a:buNone/>
            </a:pPr>
            <a:r>
              <a:rPr lang="ko-KR"/>
              <a:t>GEOJSON은 그만큼 SHAPE FILE보다 용량이 커서 매우 큰 데이터를 다룰 때는 적합하지 않음.)</a:t>
            </a:r>
            <a:endParaRPr/>
          </a:p>
        </p:txBody>
      </p:sp>
      <p:sp>
        <p:nvSpPr>
          <p:cNvPr id="822" name="Google Shape;822;p44:notes"/>
          <p:cNvSpPr>
            <a:spLocks noGrp="1" noRot="1" noChangeAspect="1"/>
          </p:cNvSpPr>
          <p:nvPr>
            <p:ph type="sldImg" idx="2"/>
          </p:nvPr>
        </p:nvSpPr>
        <p:spPr>
          <a:xfrm>
            <a:off x="-952500" y="1371600"/>
            <a:ext cx="12192000" cy="6858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0"/>
        <p:cNvGrpSpPr/>
        <p:nvPr/>
      </p:nvGrpSpPr>
      <p:grpSpPr>
        <a:xfrm>
          <a:off x="0" y="0"/>
          <a:ext cx="0" cy="0"/>
          <a:chOff x="0" y="0"/>
          <a:chExt cx="0" cy="0"/>
        </a:xfrm>
      </p:grpSpPr>
      <p:sp>
        <p:nvSpPr>
          <p:cNvPr id="831" name="Google Shape;831;p46:notes"/>
          <p:cNvSpPr txBox="1">
            <a:spLocks noGrp="1"/>
          </p:cNvSpPr>
          <p:nvPr>
            <p:ph type="body" idx="1"/>
          </p:nvPr>
        </p:nvSpPr>
        <p:spPr>
          <a:xfrm>
            <a:off x="1028700" y="8686800"/>
            <a:ext cx="8229600" cy="8229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ko-KR"/>
              <a:t>분석 배경에서 언급했던 세종포천고속도로 블랙아이스 추돌 사고가 발생했던 시간에 지도 시각화를 진행했습니다. </a:t>
            </a:r>
            <a:endParaRPr/>
          </a:p>
          <a:p>
            <a:pPr marL="0" lvl="0" indent="0" algn="l" rtl="0">
              <a:spcBef>
                <a:spcPts val="0"/>
              </a:spcBef>
              <a:spcAft>
                <a:spcPts val="0"/>
              </a:spcAft>
              <a:buNone/>
            </a:pPr>
            <a:r>
              <a:rPr lang="ko-KR"/>
              <a:t>시각화 결과, 오른쪽 사진을 보시면 사고가 일어났던 시각에 세종포천고속도로에 빨간색으로 블랙아이스 위험 표시를 나타냄을 알 수 있었습니다.</a:t>
            </a:r>
            <a:endParaRPr/>
          </a:p>
        </p:txBody>
      </p:sp>
      <p:sp>
        <p:nvSpPr>
          <p:cNvPr id="832" name="Google Shape;832;p46:notes"/>
          <p:cNvSpPr>
            <a:spLocks noGrp="1" noRot="1" noChangeAspect="1"/>
          </p:cNvSpPr>
          <p:nvPr>
            <p:ph type="sldImg" idx="2"/>
          </p:nvPr>
        </p:nvSpPr>
        <p:spPr>
          <a:xfrm>
            <a:off x="-952500" y="1371600"/>
            <a:ext cx="12192000" cy="6858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1"/>
        <p:cNvGrpSpPr/>
        <p:nvPr/>
      </p:nvGrpSpPr>
      <p:grpSpPr>
        <a:xfrm>
          <a:off x="0" y="0"/>
          <a:ext cx="0" cy="0"/>
          <a:chOff x="0" y="0"/>
          <a:chExt cx="0" cy="0"/>
        </a:xfrm>
      </p:grpSpPr>
      <p:sp>
        <p:nvSpPr>
          <p:cNvPr id="842" name="Google Shape;842;p47:notes"/>
          <p:cNvSpPr txBox="1">
            <a:spLocks noGrp="1"/>
          </p:cNvSpPr>
          <p:nvPr>
            <p:ph type="body" idx="1"/>
          </p:nvPr>
        </p:nvSpPr>
        <p:spPr>
          <a:xfrm>
            <a:off x="1028700" y="8686800"/>
            <a:ext cx="8229600" cy="8229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ko-KR"/>
              <a:t>다음으로 서비스 실현 가능성을 확인하기 위해서, </a:t>
            </a:r>
            <a:endParaRPr/>
          </a:p>
          <a:p>
            <a:pPr marL="0" lvl="0" indent="0" algn="l" rtl="0">
              <a:spcBef>
                <a:spcPts val="0"/>
              </a:spcBef>
              <a:spcAft>
                <a:spcPts val="0"/>
              </a:spcAft>
              <a:buNone/>
            </a:pPr>
            <a:r>
              <a:rPr lang="ko-KR"/>
              <a:t>기상청 홈페이지에서 제공하는 날씨 데이터를 크롤링하여 모델링 시연을 보여드리겠습니다.</a:t>
            </a:r>
            <a:endParaRPr/>
          </a:p>
        </p:txBody>
      </p:sp>
      <p:sp>
        <p:nvSpPr>
          <p:cNvPr id="843" name="Google Shape;843;p47:notes"/>
          <p:cNvSpPr>
            <a:spLocks noGrp="1" noRot="1" noChangeAspect="1"/>
          </p:cNvSpPr>
          <p:nvPr>
            <p:ph type="sldImg" idx="2"/>
          </p:nvPr>
        </p:nvSpPr>
        <p:spPr>
          <a:xfrm>
            <a:off x="-952500" y="1371600"/>
            <a:ext cx="12192000" cy="6858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2"/>
        <p:cNvGrpSpPr/>
        <p:nvPr/>
      </p:nvGrpSpPr>
      <p:grpSpPr>
        <a:xfrm>
          <a:off x="0" y="0"/>
          <a:ext cx="0" cy="0"/>
          <a:chOff x="0" y="0"/>
          <a:chExt cx="0" cy="0"/>
        </a:xfrm>
      </p:grpSpPr>
      <p:sp>
        <p:nvSpPr>
          <p:cNvPr id="853" name="Google Shape;853;g1b685c101c1_2_0:notes"/>
          <p:cNvSpPr>
            <a:spLocks noGrp="1" noRot="1" noChangeAspect="1"/>
          </p:cNvSpPr>
          <p:nvPr>
            <p:ph type="sldImg" idx="2"/>
          </p:nvPr>
        </p:nvSpPr>
        <p:spPr>
          <a:xfrm>
            <a:off x="-952500" y="1371600"/>
            <a:ext cx="12192000" cy="6858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4" name="Google Shape;854;g1b685c101c1_2_0:notes"/>
          <p:cNvSpPr txBox="1">
            <a:spLocks noGrp="1"/>
          </p:cNvSpPr>
          <p:nvPr>
            <p:ph type="body" idx="1"/>
          </p:nvPr>
        </p:nvSpPr>
        <p:spPr>
          <a:xfrm>
            <a:off x="1028700" y="8686800"/>
            <a:ext cx="8229600" cy="8229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55" name="Google Shape;855;g1b685c101c1_2_0:notes"/>
          <p:cNvSpPr txBox="1">
            <a:spLocks noGrp="1"/>
          </p:cNvSpPr>
          <p:nvPr>
            <p:ph type="sldNum" idx="12"/>
          </p:nvPr>
        </p:nvSpPr>
        <p:spPr>
          <a:xfrm>
            <a:off x="5827713" y="17370425"/>
            <a:ext cx="4457700" cy="9144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ltLang="ko-KR"/>
              <a:t>56</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1"/>
        <p:cNvGrpSpPr/>
        <p:nvPr/>
      </p:nvGrpSpPr>
      <p:grpSpPr>
        <a:xfrm>
          <a:off x="0" y="0"/>
          <a:ext cx="0" cy="0"/>
          <a:chOff x="0" y="0"/>
          <a:chExt cx="0" cy="0"/>
        </a:xfrm>
      </p:grpSpPr>
      <p:sp>
        <p:nvSpPr>
          <p:cNvPr id="862" name="Google Shape;862;p48:notes"/>
          <p:cNvSpPr txBox="1">
            <a:spLocks noGrp="1"/>
          </p:cNvSpPr>
          <p:nvPr>
            <p:ph type="body" idx="1"/>
          </p:nvPr>
        </p:nvSpPr>
        <p:spPr>
          <a:xfrm>
            <a:off x="1028700" y="8686800"/>
            <a:ext cx="8229600" cy="8229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ko-KR"/>
              <a:t>마지막으로 결론, 한계점과 개선사항에 대해 말씀드리겠습니다.</a:t>
            </a:r>
            <a:endParaRPr/>
          </a:p>
        </p:txBody>
      </p:sp>
      <p:sp>
        <p:nvSpPr>
          <p:cNvPr id="863" name="Google Shape;863;p48:notes"/>
          <p:cNvSpPr>
            <a:spLocks noGrp="1" noRot="1" noChangeAspect="1"/>
          </p:cNvSpPr>
          <p:nvPr>
            <p:ph type="sldImg" idx="2"/>
          </p:nvPr>
        </p:nvSpPr>
        <p:spPr>
          <a:xfrm>
            <a:off x="-952500" y="1371600"/>
            <a:ext cx="12192000" cy="6858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2"/>
        <p:cNvGrpSpPr/>
        <p:nvPr/>
      </p:nvGrpSpPr>
      <p:grpSpPr>
        <a:xfrm>
          <a:off x="0" y="0"/>
          <a:ext cx="0" cy="0"/>
          <a:chOff x="0" y="0"/>
          <a:chExt cx="0" cy="0"/>
        </a:xfrm>
      </p:grpSpPr>
      <p:sp>
        <p:nvSpPr>
          <p:cNvPr id="873" name="Google Shape;873;p49:notes"/>
          <p:cNvSpPr txBox="1">
            <a:spLocks noGrp="1"/>
          </p:cNvSpPr>
          <p:nvPr>
            <p:ph type="body" idx="1"/>
          </p:nvPr>
        </p:nvSpPr>
        <p:spPr>
          <a:xfrm>
            <a:off x="1028700" y="8686800"/>
            <a:ext cx="8229600" cy="8229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ko-KR"/>
              <a:t>이번 프로젝트에서 목표로 삼았던 블랙아이스 예측 모델과 지도 시각화 서비스에 대한 결론, 한계점 및 개선사항에 대해 말씀드리겠습니다. 모델링에서 머신러닝, 딥러닝과 같은 다양한 기법을 사용하여 성능을 비교한 다음 최적의 모델을 선택하는 과정이 의의가 있었다고 생각합니다. 또한 사용자에게 블랙아이스 정보 서비스를 제공할 수 있도록 지도 시각화를 진행하여 의미있는 결과를 도출해냈습니다. </a:t>
            </a:r>
            <a:endParaRPr/>
          </a:p>
          <a:p>
            <a:pPr marL="0" lvl="0" indent="0" algn="l" rtl="0">
              <a:spcBef>
                <a:spcPts val="0"/>
              </a:spcBef>
              <a:spcAft>
                <a:spcPts val="0"/>
              </a:spcAft>
              <a:buNone/>
            </a:pPr>
            <a:r>
              <a:rPr lang="ko-KR"/>
              <a:t>다만 한계점과 개선사항으로는, 데이터 품질이 좋지 않거나 제공하지 않는 경우들이 있어서 좋음 품질의 데이터 구축에 어려움이 있었습니다. 또한 데이터 수집 플랫폼이 다르기 때문에 통합하는 것에 어려움이 있었습니다. </a:t>
            </a:r>
            <a:endParaRPr/>
          </a:p>
          <a:p>
            <a:pPr marL="0" lvl="0" indent="0" algn="l" rtl="0">
              <a:spcBef>
                <a:spcPts val="0"/>
              </a:spcBef>
              <a:spcAft>
                <a:spcPts val="0"/>
              </a:spcAft>
              <a:buNone/>
            </a:pPr>
            <a:r>
              <a:rPr lang="ko-KR"/>
              <a:t>개선사항으로는 지도 시각화에 그치지 않고 지도 어플리케이션 개발과 같은 고도화된 서비스가 필요하다는 것입니다. 또한 이번 프로젝트에서 사용하지 않았던 시계열 분석을 추가하여 예측 모델을 보강할 필요가 있습니다. </a:t>
            </a:r>
            <a:endParaRPr/>
          </a:p>
        </p:txBody>
      </p:sp>
      <p:sp>
        <p:nvSpPr>
          <p:cNvPr id="874" name="Google Shape;874;p49:notes"/>
          <p:cNvSpPr>
            <a:spLocks noGrp="1" noRot="1" noChangeAspect="1"/>
          </p:cNvSpPr>
          <p:nvPr>
            <p:ph type="sldImg" idx="2"/>
          </p:nvPr>
        </p:nvSpPr>
        <p:spPr>
          <a:xfrm>
            <a:off x="-952500" y="1371600"/>
            <a:ext cx="12192000" cy="6858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p51:notes"/>
          <p:cNvSpPr txBox="1">
            <a:spLocks noGrp="1"/>
          </p:cNvSpPr>
          <p:nvPr>
            <p:ph type="body" idx="1"/>
          </p:nvPr>
        </p:nvSpPr>
        <p:spPr>
          <a:xfrm>
            <a:off x="1028700" y="8686800"/>
            <a:ext cx="8229600" cy="8229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ko-KR"/>
              <a:t>참고논문은 다음과 같습니다. 감사합니다.</a:t>
            </a:r>
            <a:endParaRPr/>
          </a:p>
        </p:txBody>
      </p:sp>
      <p:sp>
        <p:nvSpPr>
          <p:cNvPr id="887" name="Google Shape;887;p51:notes"/>
          <p:cNvSpPr>
            <a:spLocks noGrp="1" noRot="1" noChangeAspect="1"/>
          </p:cNvSpPr>
          <p:nvPr>
            <p:ph type="sldImg" idx="2"/>
          </p:nvPr>
        </p:nvSpPr>
        <p:spPr>
          <a:xfrm>
            <a:off x="-952500" y="1371600"/>
            <a:ext cx="12192000" cy="6858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p9:notes"/>
          <p:cNvSpPr txBox="1">
            <a:spLocks noGrp="1"/>
          </p:cNvSpPr>
          <p:nvPr>
            <p:ph type="body" idx="1"/>
          </p:nvPr>
        </p:nvSpPr>
        <p:spPr>
          <a:xfrm>
            <a:off x="1028700" y="8686800"/>
            <a:ext cx="8229600" cy="8229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ko-KR"/>
              <a:t>프로젝트를 진행하기에 앞서서, 블랙아이스란 무엇인지와 생성 조건에 대해 알아보았습니다. 블랙아이스란 눈, 비, 안개 등 수분이 도로에 스며들었다가, 밤과 새벽에 기온이 내려가면 노면에 얇게 얼어붙는 현상을 말합니다. 얇고 투명하기 때문에 운전자가 인식하기가 어려워서 겨울철 교통사고의 원인이 됩니다.</a:t>
            </a:r>
            <a:endParaRPr/>
          </a:p>
        </p:txBody>
      </p:sp>
      <p:sp>
        <p:nvSpPr>
          <p:cNvPr id="231" name="Google Shape;231;p9:notes"/>
          <p:cNvSpPr>
            <a:spLocks noGrp="1" noRot="1" noChangeAspect="1"/>
          </p:cNvSpPr>
          <p:nvPr>
            <p:ph type="sldImg" idx="2"/>
          </p:nvPr>
        </p:nvSpPr>
        <p:spPr>
          <a:xfrm>
            <a:off x="-952500" y="1371600"/>
            <a:ext cx="12192000" cy="6858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p10:notes"/>
          <p:cNvSpPr txBox="1">
            <a:spLocks noGrp="1"/>
          </p:cNvSpPr>
          <p:nvPr>
            <p:ph type="body" idx="1"/>
          </p:nvPr>
        </p:nvSpPr>
        <p:spPr>
          <a:xfrm>
            <a:off x="1028700" y="8686800"/>
            <a:ext cx="8229600" cy="8229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ko-KR"/>
              <a:t>다음으로, 실제 블랙아이스로 인한 교통사고 현황을 알아보기 위해, 논문을 통해 블랙아이스 사고 대부분이 11월부터 2월에 발생하는 것을 확인하고 기간을 설정하여 네이버 기사를 크롤링하여 총 107건의 사고 데이터를 확보하였습니다. 기사 내용을 참고하여 수집한 데이터들을 사고일자, 시각, 위치, 규모 등 정보를 표로 정리한 후에, 시각화를 함으로써 블랙아이스 사고 특징을 살펴보았습니다.</a:t>
            </a:r>
            <a:endParaRPr/>
          </a:p>
          <a:p>
            <a:pPr marL="0" lvl="0" indent="0" algn="l" rtl="0">
              <a:spcBef>
                <a:spcPts val="0"/>
              </a:spcBef>
              <a:spcAft>
                <a:spcPts val="0"/>
              </a:spcAft>
              <a:buClr>
                <a:schemeClr val="dk1"/>
              </a:buClr>
              <a:buSzPts val="1100"/>
              <a:buFont typeface="Arial"/>
              <a:buNone/>
            </a:pPr>
            <a:endParaRPr/>
          </a:p>
        </p:txBody>
      </p:sp>
      <p:sp>
        <p:nvSpPr>
          <p:cNvPr id="242" name="Google Shape;242;p10:notes"/>
          <p:cNvSpPr>
            <a:spLocks noGrp="1" noRot="1" noChangeAspect="1"/>
          </p:cNvSpPr>
          <p:nvPr>
            <p:ph type="sldImg" idx="2"/>
          </p:nvPr>
        </p:nvSpPr>
        <p:spPr>
          <a:xfrm>
            <a:off x="-952500" y="1371600"/>
            <a:ext cx="12192000" cy="6858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p11:notes"/>
          <p:cNvSpPr txBox="1">
            <a:spLocks noGrp="1"/>
          </p:cNvSpPr>
          <p:nvPr>
            <p:ph type="body" idx="1"/>
          </p:nvPr>
        </p:nvSpPr>
        <p:spPr>
          <a:xfrm>
            <a:off x="1028700" y="8686800"/>
            <a:ext cx="8229600" cy="8229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ko-KR"/>
              <a:t>11월부터 2월까지 월별 사고 분포를 바 그래프로 나타낸 결과, 12월과 1월에 블랙아이스 사고가 집중되어 있었습니다. </a:t>
            </a:r>
            <a:endParaRPr/>
          </a:p>
          <a:p>
            <a:pPr marL="0" lvl="0" indent="0" algn="l" rtl="0">
              <a:spcBef>
                <a:spcPts val="0"/>
              </a:spcBef>
              <a:spcAft>
                <a:spcPts val="0"/>
              </a:spcAft>
              <a:buNone/>
            </a:pPr>
            <a:r>
              <a:rPr lang="ko-KR"/>
              <a:t>기사를 확인 해본 결과 12월이나 1월에 강우나 강설을 원인으로 사고가 많이 일어났을을 확인 할 수 있었다.</a:t>
            </a:r>
            <a:endParaRPr/>
          </a:p>
          <a:p>
            <a:pPr marL="0" lvl="0" indent="0" algn="l" rtl="0">
              <a:spcBef>
                <a:spcPts val="0"/>
              </a:spcBef>
              <a:spcAft>
                <a:spcPts val="0"/>
              </a:spcAft>
              <a:buNone/>
            </a:pPr>
            <a:endParaRPr/>
          </a:p>
        </p:txBody>
      </p:sp>
      <p:sp>
        <p:nvSpPr>
          <p:cNvPr id="253" name="Google Shape;253;p11:notes"/>
          <p:cNvSpPr>
            <a:spLocks noGrp="1" noRot="1" noChangeAspect="1"/>
          </p:cNvSpPr>
          <p:nvPr>
            <p:ph type="sldImg" idx="2"/>
          </p:nvPr>
        </p:nvSpPr>
        <p:spPr>
          <a:xfrm>
            <a:off x="-952500" y="1371600"/>
            <a:ext cx="12192000" cy="6858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p12:notes"/>
          <p:cNvSpPr txBox="1">
            <a:spLocks noGrp="1"/>
          </p:cNvSpPr>
          <p:nvPr>
            <p:ph type="body" idx="1"/>
          </p:nvPr>
        </p:nvSpPr>
        <p:spPr>
          <a:xfrm>
            <a:off x="1028700" y="8686800"/>
            <a:ext cx="8229600" cy="8229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ko-KR"/>
              <a:t>1시간 단위로 시간대별 사고 분포를 살펴본 결과, 오전시간대인 6시부터 9시에 사고가 많이 발생한 것을 알 수 있었습니다. </a:t>
            </a:r>
            <a:endParaRPr/>
          </a:p>
          <a:p>
            <a:pPr marL="0" lvl="0" indent="0" algn="l" rtl="0">
              <a:spcBef>
                <a:spcPts val="0"/>
              </a:spcBef>
              <a:spcAft>
                <a:spcPts val="0"/>
              </a:spcAft>
              <a:buNone/>
            </a:pPr>
            <a:r>
              <a:rPr lang="ko-KR"/>
              <a:t>그 이유는 낮 동아는 잦은 통행량으로 눈이나 얼음이 얼어붙기까지의 시간이 부족한 반면 새벽시간 부터 아침까지는 밤 사이에 형성된 블랙아이스가 녹지 않고 아침까지 남아있게 되어 출근시간대에 교통량이 늘어남에 따라 사고가 많이 발생했을 것으로 예상할 수 있었습니다. </a:t>
            </a:r>
            <a:endParaRPr/>
          </a:p>
        </p:txBody>
      </p:sp>
      <p:sp>
        <p:nvSpPr>
          <p:cNvPr id="264" name="Google Shape;264;p12:notes"/>
          <p:cNvSpPr>
            <a:spLocks noGrp="1" noRot="1" noChangeAspect="1"/>
          </p:cNvSpPr>
          <p:nvPr>
            <p:ph type="sldImg" idx="2"/>
          </p:nvPr>
        </p:nvSpPr>
        <p:spPr>
          <a:xfrm>
            <a:off x="-952500" y="1371600"/>
            <a:ext cx="12192000" cy="6858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제목 슬라이드" type="title">
  <p:cSld name="TITLE">
    <p:spTree>
      <p:nvGrpSpPr>
        <p:cNvPr id="1" name="Shape 15"/>
        <p:cNvGrpSpPr/>
        <p:nvPr/>
      </p:nvGrpSpPr>
      <p:grpSpPr>
        <a:xfrm>
          <a:off x="0" y="0"/>
          <a:ext cx="0" cy="0"/>
          <a:chOff x="0" y="0"/>
          <a:chExt cx="0" cy="0"/>
        </a:xfrm>
      </p:grpSpPr>
      <p:sp>
        <p:nvSpPr>
          <p:cNvPr id="16" name="Google Shape;16;p53"/>
          <p:cNvSpPr txBox="1">
            <a:spLocks noGrp="1"/>
          </p:cNvSpPr>
          <p:nvPr>
            <p:ph type="ctrTitle"/>
          </p:nvPr>
        </p:nvSpPr>
        <p:spPr>
          <a:xfrm>
            <a:off x="1371600" y="3195640"/>
            <a:ext cx="15544800" cy="2205000"/>
          </a:xfrm>
          <a:prstGeom prst="rect">
            <a:avLst/>
          </a:prstGeom>
          <a:noFill/>
          <a:ln>
            <a:noFill/>
          </a:ln>
        </p:spPr>
        <p:txBody>
          <a:bodyPr spcFirstLastPara="1" wrap="square" lIns="163275" tIns="81625" rIns="163275" bIns="81625" anchor="ctr" anchorCtr="0">
            <a:normAutofit/>
          </a:bodyPr>
          <a:lstStyle>
            <a:lvl1pPr lvl="0" algn="ctr" rtl="0">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7" name="Google Shape;17;p53"/>
          <p:cNvSpPr txBox="1">
            <a:spLocks noGrp="1"/>
          </p:cNvSpPr>
          <p:nvPr>
            <p:ph type="subTitle" idx="1"/>
          </p:nvPr>
        </p:nvSpPr>
        <p:spPr>
          <a:xfrm>
            <a:off x="2743200" y="5829300"/>
            <a:ext cx="12801600" cy="2628900"/>
          </a:xfrm>
          <a:prstGeom prst="rect">
            <a:avLst/>
          </a:prstGeom>
          <a:noFill/>
          <a:ln>
            <a:noFill/>
          </a:ln>
        </p:spPr>
        <p:txBody>
          <a:bodyPr spcFirstLastPara="1" wrap="square" lIns="163275" tIns="81625" rIns="163275" bIns="81625" anchor="t" anchorCtr="0">
            <a:normAutofit/>
          </a:bodyPr>
          <a:lstStyle>
            <a:lvl1pPr lvl="0" algn="ctr" rtl="0">
              <a:spcBef>
                <a:spcPts val="1140"/>
              </a:spcBef>
              <a:spcAft>
                <a:spcPts val="0"/>
              </a:spcAft>
              <a:buClr>
                <a:srgbClr val="888888"/>
              </a:buClr>
              <a:buSzPts val="5700"/>
              <a:buNone/>
              <a:defRPr>
                <a:solidFill>
                  <a:srgbClr val="888888"/>
                </a:solidFill>
              </a:defRPr>
            </a:lvl1pPr>
            <a:lvl2pPr lvl="1" algn="ctr" rtl="0">
              <a:spcBef>
                <a:spcPts val="1000"/>
              </a:spcBef>
              <a:spcAft>
                <a:spcPts val="0"/>
              </a:spcAft>
              <a:buClr>
                <a:srgbClr val="888888"/>
              </a:buClr>
              <a:buSzPts val="5000"/>
              <a:buNone/>
              <a:defRPr>
                <a:solidFill>
                  <a:srgbClr val="888888"/>
                </a:solidFill>
              </a:defRPr>
            </a:lvl2pPr>
            <a:lvl3pPr lvl="2" algn="ctr" rtl="0">
              <a:spcBef>
                <a:spcPts val="860"/>
              </a:spcBef>
              <a:spcAft>
                <a:spcPts val="0"/>
              </a:spcAft>
              <a:buClr>
                <a:srgbClr val="888888"/>
              </a:buClr>
              <a:buSzPts val="4300"/>
              <a:buNone/>
              <a:defRPr>
                <a:solidFill>
                  <a:srgbClr val="888888"/>
                </a:solidFill>
              </a:defRPr>
            </a:lvl3pPr>
            <a:lvl4pPr lvl="3" algn="ctr" rtl="0">
              <a:spcBef>
                <a:spcPts val="720"/>
              </a:spcBef>
              <a:spcAft>
                <a:spcPts val="0"/>
              </a:spcAft>
              <a:buClr>
                <a:srgbClr val="888888"/>
              </a:buClr>
              <a:buSzPts val="3600"/>
              <a:buNone/>
              <a:defRPr>
                <a:solidFill>
                  <a:srgbClr val="888888"/>
                </a:solidFill>
              </a:defRPr>
            </a:lvl4pPr>
            <a:lvl5pPr lvl="4" algn="ctr" rtl="0">
              <a:spcBef>
                <a:spcPts val="720"/>
              </a:spcBef>
              <a:spcAft>
                <a:spcPts val="0"/>
              </a:spcAft>
              <a:buClr>
                <a:srgbClr val="888888"/>
              </a:buClr>
              <a:buSzPts val="3600"/>
              <a:buNone/>
              <a:defRPr>
                <a:solidFill>
                  <a:srgbClr val="888888"/>
                </a:solidFill>
              </a:defRPr>
            </a:lvl5pPr>
            <a:lvl6pPr lvl="5" algn="ctr" rtl="0">
              <a:spcBef>
                <a:spcPts val="720"/>
              </a:spcBef>
              <a:spcAft>
                <a:spcPts val="0"/>
              </a:spcAft>
              <a:buClr>
                <a:srgbClr val="888888"/>
              </a:buClr>
              <a:buSzPts val="3600"/>
              <a:buNone/>
              <a:defRPr>
                <a:solidFill>
                  <a:srgbClr val="888888"/>
                </a:solidFill>
              </a:defRPr>
            </a:lvl6pPr>
            <a:lvl7pPr lvl="6" algn="ctr" rtl="0">
              <a:spcBef>
                <a:spcPts val="720"/>
              </a:spcBef>
              <a:spcAft>
                <a:spcPts val="0"/>
              </a:spcAft>
              <a:buClr>
                <a:srgbClr val="888888"/>
              </a:buClr>
              <a:buSzPts val="3600"/>
              <a:buNone/>
              <a:defRPr>
                <a:solidFill>
                  <a:srgbClr val="888888"/>
                </a:solidFill>
              </a:defRPr>
            </a:lvl7pPr>
            <a:lvl8pPr lvl="7" algn="ctr" rtl="0">
              <a:spcBef>
                <a:spcPts val="720"/>
              </a:spcBef>
              <a:spcAft>
                <a:spcPts val="0"/>
              </a:spcAft>
              <a:buClr>
                <a:srgbClr val="888888"/>
              </a:buClr>
              <a:buSzPts val="3600"/>
              <a:buNone/>
              <a:defRPr>
                <a:solidFill>
                  <a:srgbClr val="888888"/>
                </a:solidFill>
              </a:defRPr>
            </a:lvl8pPr>
            <a:lvl9pPr lvl="8" algn="ctr" rtl="0">
              <a:spcBef>
                <a:spcPts val="720"/>
              </a:spcBef>
              <a:spcAft>
                <a:spcPts val="0"/>
              </a:spcAft>
              <a:buClr>
                <a:srgbClr val="888888"/>
              </a:buClr>
              <a:buSzPts val="3600"/>
              <a:buNone/>
              <a:defRPr>
                <a:solidFill>
                  <a:srgbClr val="888888"/>
                </a:solidFill>
              </a:defRPr>
            </a:lvl9pPr>
          </a:lstStyle>
          <a:p>
            <a:endParaRPr/>
          </a:p>
        </p:txBody>
      </p:sp>
      <p:sp>
        <p:nvSpPr>
          <p:cNvPr id="18" name="Google Shape;18;p53"/>
          <p:cNvSpPr txBox="1">
            <a:spLocks noGrp="1"/>
          </p:cNvSpPr>
          <p:nvPr>
            <p:ph type="dt" idx="10"/>
          </p:nvPr>
        </p:nvSpPr>
        <p:spPr>
          <a:xfrm>
            <a:off x="914400" y="9534527"/>
            <a:ext cx="4267200" cy="547800"/>
          </a:xfrm>
          <a:prstGeom prst="rect">
            <a:avLst/>
          </a:prstGeom>
          <a:noFill/>
          <a:ln>
            <a:noFill/>
          </a:ln>
        </p:spPr>
        <p:txBody>
          <a:bodyPr spcFirstLastPara="1" wrap="square" lIns="163275" tIns="81625" rIns="163275" bIns="81625"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9" name="Google Shape;19;p53"/>
          <p:cNvSpPr txBox="1">
            <a:spLocks noGrp="1"/>
          </p:cNvSpPr>
          <p:nvPr>
            <p:ph type="ftr" idx="11"/>
          </p:nvPr>
        </p:nvSpPr>
        <p:spPr>
          <a:xfrm>
            <a:off x="6248400" y="9534527"/>
            <a:ext cx="5791200" cy="547800"/>
          </a:xfrm>
          <a:prstGeom prst="rect">
            <a:avLst/>
          </a:prstGeom>
          <a:noFill/>
          <a:ln>
            <a:noFill/>
          </a:ln>
        </p:spPr>
        <p:txBody>
          <a:bodyPr spcFirstLastPara="1" wrap="square" lIns="163275" tIns="81625" rIns="163275" bIns="81625"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20" name="Google Shape;20;p53"/>
          <p:cNvSpPr txBox="1">
            <a:spLocks noGrp="1"/>
          </p:cNvSpPr>
          <p:nvPr>
            <p:ph type="sldNum" idx="12"/>
          </p:nvPr>
        </p:nvSpPr>
        <p:spPr>
          <a:xfrm>
            <a:off x="13106400" y="9534527"/>
            <a:ext cx="4267200" cy="547800"/>
          </a:xfrm>
          <a:prstGeom prst="rect">
            <a:avLst/>
          </a:prstGeom>
          <a:noFill/>
          <a:ln>
            <a:noFill/>
          </a:ln>
        </p:spPr>
        <p:txBody>
          <a:bodyPr spcFirstLastPara="1" wrap="square" lIns="163275" tIns="81625" rIns="163275" bIns="81625" anchor="ctr" anchorCtr="0">
            <a:noAutofit/>
          </a:bodyPr>
          <a:lstStyle>
            <a:lvl1pPr marL="0" lvl="0" indent="0" algn="r" rtl="0">
              <a:spcBef>
                <a:spcPts val="0"/>
              </a:spcBef>
              <a:buNone/>
              <a:defRPr>
                <a:solidFill>
                  <a:srgbClr val="888888"/>
                </a:solidFill>
              </a:defRPr>
            </a:lvl1pPr>
            <a:lvl2pPr marL="0" lvl="1" indent="0" algn="r" rtl="0">
              <a:spcBef>
                <a:spcPts val="0"/>
              </a:spcBef>
              <a:buNone/>
              <a:defRPr>
                <a:solidFill>
                  <a:srgbClr val="888888"/>
                </a:solidFill>
              </a:defRPr>
            </a:lvl2pPr>
            <a:lvl3pPr marL="0" lvl="2" indent="0" algn="r" rtl="0">
              <a:spcBef>
                <a:spcPts val="0"/>
              </a:spcBef>
              <a:buNone/>
              <a:defRPr>
                <a:solidFill>
                  <a:srgbClr val="888888"/>
                </a:solidFill>
              </a:defRPr>
            </a:lvl3pPr>
            <a:lvl4pPr marL="0" lvl="3" indent="0" algn="r" rtl="0">
              <a:spcBef>
                <a:spcPts val="0"/>
              </a:spcBef>
              <a:buNone/>
              <a:defRPr>
                <a:solidFill>
                  <a:srgbClr val="888888"/>
                </a:solidFill>
              </a:defRPr>
            </a:lvl4pPr>
            <a:lvl5pPr marL="0" lvl="4" indent="0" algn="r" rtl="0">
              <a:spcBef>
                <a:spcPts val="0"/>
              </a:spcBef>
              <a:buNone/>
              <a:defRPr>
                <a:solidFill>
                  <a:srgbClr val="888888"/>
                </a:solidFill>
              </a:defRPr>
            </a:lvl5pPr>
            <a:lvl6pPr marL="0" lvl="5" indent="0" algn="r" rtl="0">
              <a:spcBef>
                <a:spcPts val="0"/>
              </a:spcBef>
              <a:buNone/>
              <a:defRPr>
                <a:solidFill>
                  <a:srgbClr val="888888"/>
                </a:solidFill>
              </a:defRPr>
            </a:lvl6pPr>
            <a:lvl7pPr marL="0" lvl="6" indent="0" algn="r" rtl="0">
              <a:spcBef>
                <a:spcPts val="0"/>
              </a:spcBef>
              <a:buNone/>
              <a:defRPr>
                <a:solidFill>
                  <a:srgbClr val="888888"/>
                </a:solidFill>
              </a:defRPr>
            </a:lvl7pPr>
            <a:lvl8pPr marL="0" lvl="7" indent="0" algn="r" rtl="0">
              <a:spcBef>
                <a:spcPts val="0"/>
              </a:spcBef>
              <a:buNone/>
              <a:defRPr>
                <a:solidFill>
                  <a:srgbClr val="888888"/>
                </a:solidFill>
              </a:defRPr>
            </a:lvl8pPr>
            <a:lvl9pPr marL="0" lvl="8" indent="0" algn="r" rtl="0">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제목 및 세로 텍스트" type="vertTx">
  <p:cSld name="VERTICAL_TEXT">
    <p:spTree>
      <p:nvGrpSpPr>
        <p:cNvPr id="1" name="Shape 72"/>
        <p:cNvGrpSpPr/>
        <p:nvPr/>
      </p:nvGrpSpPr>
      <p:grpSpPr>
        <a:xfrm>
          <a:off x="0" y="0"/>
          <a:ext cx="0" cy="0"/>
          <a:chOff x="0" y="0"/>
          <a:chExt cx="0" cy="0"/>
        </a:xfrm>
      </p:grpSpPr>
      <p:sp>
        <p:nvSpPr>
          <p:cNvPr id="73" name="Google Shape;73;p64"/>
          <p:cNvSpPr txBox="1">
            <a:spLocks noGrp="1"/>
          </p:cNvSpPr>
          <p:nvPr>
            <p:ph type="title"/>
          </p:nvPr>
        </p:nvSpPr>
        <p:spPr>
          <a:xfrm>
            <a:off x="914400" y="411957"/>
            <a:ext cx="16459200" cy="1714500"/>
          </a:xfrm>
          <a:prstGeom prst="rect">
            <a:avLst/>
          </a:prstGeom>
          <a:noFill/>
          <a:ln>
            <a:noFill/>
          </a:ln>
        </p:spPr>
        <p:txBody>
          <a:bodyPr spcFirstLastPara="1" wrap="square" lIns="163275" tIns="81625" rIns="163275" bIns="81625" anchor="ctr" anchorCtr="0">
            <a:normAutofit/>
          </a:bodyPr>
          <a:lstStyle>
            <a:lvl1pPr lvl="0" algn="ctr" rtl="0">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4" name="Google Shape;74;p64"/>
          <p:cNvSpPr txBox="1">
            <a:spLocks noGrp="1"/>
          </p:cNvSpPr>
          <p:nvPr>
            <p:ph type="body" idx="1"/>
          </p:nvPr>
        </p:nvSpPr>
        <p:spPr>
          <a:xfrm rot="5400000">
            <a:off x="5749500" y="-2434798"/>
            <a:ext cx="6789000" cy="16459200"/>
          </a:xfrm>
          <a:prstGeom prst="rect">
            <a:avLst/>
          </a:prstGeom>
          <a:noFill/>
          <a:ln>
            <a:noFill/>
          </a:ln>
        </p:spPr>
        <p:txBody>
          <a:bodyPr spcFirstLastPara="1" wrap="square" lIns="163275" tIns="81625" rIns="163275" bIns="81625" anchor="t" anchorCtr="0">
            <a:normAutofit/>
          </a:bodyPr>
          <a:lstStyle>
            <a:lvl1pPr marL="457200" lvl="0" indent="-342900" algn="l" rtl="0">
              <a:spcBef>
                <a:spcPts val="360"/>
              </a:spcBef>
              <a:spcAft>
                <a:spcPts val="0"/>
              </a:spcAft>
              <a:buClr>
                <a:schemeClr val="dk1"/>
              </a:buClr>
              <a:buSzPts val="1800"/>
              <a:buChar char="•"/>
              <a:defRPr/>
            </a:lvl1pPr>
            <a:lvl2pPr marL="914400" lvl="1" indent="-342900" algn="l" rtl="0">
              <a:spcBef>
                <a:spcPts val="360"/>
              </a:spcBef>
              <a:spcAft>
                <a:spcPts val="0"/>
              </a:spcAft>
              <a:buClr>
                <a:schemeClr val="dk1"/>
              </a:buClr>
              <a:buSzPts val="1800"/>
              <a:buChar char="–"/>
              <a:defRPr/>
            </a:lvl2pPr>
            <a:lvl3pPr marL="1371600" lvl="2" indent="-342900" algn="l" rtl="0">
              <a:spcBef>
                <a:spcPts val="360"/>
              </a:spcBef>
              <a:spcAft>
                <a:spcPts val="0"/>
              </a:spcAft>
              <a:buClr>
                <a:schemeClr val="dk1"/>
              </a:buClr>
              <a:buSzPts val="1800"/>
              <a:buChar char="•"/>
              <a:defRPr/>
            </a:lvl3pPr>
            <a:lvl4pPr marL="1828800" lvl="3" indent="-342900" algn="l" rtl="0">
              <a:spcBef>
                <a:spcPts val="360"/>
              </a:spcBef>
              <a:spcAft>
                <a:spcPts val="0"/>
              </a:spcAft>
              <a:buClr>
                <a:schemeClr val="dk1"/>
              </a:buClr>
              <a:buSzPts val="1800"/>
              <a:buChar char="–"/>
              <a:defRPr/>
            </a:lvl4pPr>
            <a:lvl5pPr marL="2286000" lvl="4" indent="-342900" algn="l" rtl="0">
              <a:spcBef>
                <a:spcPts val="360"/>
              </a:spcBef>
              <a:spcAft>
                <a:spcPts val="0"/>
              </a:spcAft>
              <a:buClr>
                <a:schemeClr val="dk1"/>
              </a:buClr>
              <a:buSzPts val="1800"/>
              <a:buChar char="»"/>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75" name="Google Shape;75;p64"/>
          <p:cNvSpPr txBox="1">
            <a:spLocks noGrp="1"/>
          </p:cNvSpPr>
          <p:nvPr>
            <p:ph type="dt" idx="10"/>
          </p:nvPr>
        </p:nvSpPr>
        <p:spPr>
          <a:xfrm>
            <a:off x="914400" y="9534527"/>
            <a:ext cx="4267200" cy="547800"/>
          </a:xfrm>
          <a:prstGeom prst="rect">
            <a:avLst/>
          </a:prstGeom>
          <a:noFill/>
          <a:ln>
            <a:noFill/>
          </a:ln>
        </p:spPr>
        <p:txBody>
          <a:bodyPr spcFirstLastPara="1" wrap="square" lIns="163275" tIns="81625" rIns="163275" bIns="81625"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76" name="Google Shape;76;p64"/>
          <p:cNvSpPr txBox="1">
            <a:spLocks noGrp="1"/>
          </p:cNvSpPr>
          <p:nvPr>
            <p:ph type="ftr" idx="11"/>
          </p:nvPr>
        </p:nvSpPr>
        <p:spPr>
          <a:xfrm>
            <a:off x="6248400" y="9534527"/>
            <a:ext cx="5791200" cy="547800"/>
          </a:xfrm>
          <a:prstGeom prst="rect">
            <a:avLst/>
          </a:prstGeom>
          <a:noFill/>
          <a:ln>
            <a:noFill/>
          </a:ln>
        </p:spPr>
        <p:txBody>
          <a:bodyPr spcFirstLastPara="1" wrap="square" lIns="163275" tIns="81625" rIns="163275" bIns="81625"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77" name="Google Shape;77;p64"/>
          <p:cNvSpPr txBox="1">
            <a:spLocks noGrp="1"/>
          </p:cNvSpPr>
          <p:nvPr>
            <p:ph type="sldNum" idx="12"/>
          </p:nvPr>
        </p:nvSpPr>
        <p:spPr>
          <a:xfrm>
            <a:off x="13106400" y="9534527"/>
            <a:ext cx="4267200" cy="547800"/>
          </a:xfrm>
          <a:prstGeom prst="rect">
            <a:avLst/>
          </a:prstGeom>
          <a:noFill/>
          <a:ln>
            <a:noFill/>
          </a:ln>
        </p:spPr>
        <p:txBody>
          <a:bodyPr spcFirstLastPara="1" wrap="square" lIns="163275" tIns="81625" rIns="163275" bIns="81625" anchor="ctr" anchorCtr="0">
            <a:noAutofit/>
          </a:bodyPr>
          <a:lstStyle>
            <a:lvl1pPr marL="0" lvl="0" indent="0" algn="r" rtl="0">
              <a:spcBef>
                <a:spcPts val="0"/>
              </a:spcBef>
              <a:buNone/>
              <a:defRPr>
                <a:solidFill>
                  <a:srgbClr val="888888"/>
                </a:solidFill>
              </a:defRPr>
            </a:lvl1pPr>
            <a:lvl2pPr marL="0" lvl="1" indent="0" algn="r" rtl="0">
              <a:spcBef>
                <a:spcPts val="0"/>
              </a:spcBef>
              <a:buNone/>
              <a:defRPr>
                <a:solidFill>
                  <a:srgbClr val="888888"/>
                </a:solidFill>
              </a:defRPr>
            </a:lvl2pPr>
            <a:lvl3pPr marL="0" lvl="2" indent="0" algn="r" rtl="0">
              <a:spcBef>
                <a:spcPts val="0"/>
              </a:spcBef>
              <a:buNone/>
              <a:defRPr>
                <a:solidFill>
                  <a:srgbClr val="888888"/>
                </a:solidFill>
              </a:defRPr>
            </a:lvl3pPr>
            <a:lvl4pPr marL="0" lvl="3" indent="0" algn="r" rtl="0">
              <a:spcBef>
                <a:spcPts val="0"/>
              </a:spcBef>
              <a:buNone/>
              <a:defRPr>
                <a:solidFill>
                  <a:srgbClr val="888888"/>
                </a:solidFill>
              </a:defRPr>
            </a:lvl4pPr>
            <a:lvl5pPr marL="0" lvl="4" indent="0" algn="r" rtl="0">
              <a:spcBef>
                <a:spcPts val="0"/>
              </a:spcBef>
              <a:buNone/>
              <a:defRPr>
                <a:solidFill>
                  <a:srgbClr val="888888"/>
                </a:solidFill>
              </a:defRPr>
            </a:lvl5pPr>
            <a:lvl6pPr marL="0" lvl="5" indent="0" algn="r" rtl="0">
              <a:spcBef>
                <a:spcPts val="0"/>
              </a:spcBef>
              <a:buNone/>
              <a:defRPr>
                <a:solidFill>
                  <a:srgbClr val="888888"/>
                </a:solidFill>
              </a:defRPr>
            </a:lvl6pPr>
            <a:lvl7pPr marL="0" lvl="6" indent="0" algn="r" rtl="0">
              <a:spcBef>
                <a:spcPts val="0"/>
              </a:spcBef>
              <a:buNone/>
              <a:defRPr>
                <a:solidFill>
                  <a:srgbClr val="888888"/>
                </a:solidFill>
              </a:defRPr>
            </a:lvl7pPr>
            <a:lvl8pPr marL="0" lvl="7" indent="0" algn="r" rtl="0">
              <a:spcBef>
                <a:spcPts val="0"/>
              </a:spcBef>
              <a:buNone/>
              <a:defRPr>
                <a:solidFill>
                  <a:srgbClr val="888888"/>
                </a:solidFill>
              </a:defRPr>
            </a:lvl8pPr>
            <a:lvl9pPr marL="0" lvl="8" indent="0" algn="r" rtl="0">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세로 제목 및 텍스트" type="vertTitleAndTx">
  <p:cSld name="VERTICAL_TITLE_AND_VERTICAL_TEXT">
    <p:spTree>
      <p:nvGrpSpPr>
        <p:cNvPr id="1" name="Shape 78"/>
        <p:cNvGrpSpPr/>
        <p:nvPr/>
      </p:nvGrpSpPr>
      <p:grpSpPr>
        <a:xfrm>
          <a:off x="0" y="0"/>
          <a:ext cx="0" cy="0"/>
          <a:chOff x="0" y="0"/>
          <a:chExt cx="0" cy="0"/>
        </a:xfrm>
      </p:grpSpPr>
      <p:sp>
        <p:nvSpPr>
          <p:cNvPr id="79" name="Google Shape;79;p65"/>
          <p:cNvSpPr txBox="1">
            <a:spLocks noGrp="1"/>
          </p:cNvSpPr>
          <p:nvPr>
            <p:ph type="title"/>
          </p:nvPr>
        </p:nvSpPr>
        <p:spPr>
          <a:xfrm rot="5400000">
            <a:off x="10927500" y="2743257"/>
            <a:ext cx="8777400" cy="4114800"/>
          </a:xfrm>
          <a:prstGeom prst="rect">
            <a:avLst/>
          </a:prstGeom>
          <a:noFill/>
          <a:ln>
            <a:noFill/>
          </a:ln>
        </p:spPr>
        <p:txBody>
          <a:bodyPr spcFirstLastPara="1" wrap="square" lIns="163275" tIns="81625" rIns="163275" bIns="81625" anchor="ctr" anchorCtr="0">
            <a:normAutofit/>
          </a:bodyPr>
          <a:lstStyle>
            <a:lvl1pPr lvl="0" algn="ctr" rtl="0">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80" name="Google Shape;80;p65"/>
          <p:cNvSpPr txBox="1">
            <a:spLocks noGrp="1"/>
          </p:cNvSpPr>
          <p:nvPr>
            <p:ph type="body" idx="1"/>
          </p:nvPr>
        </p:nvSpPr>
        <p:spPr>
          <a:xfrm rot="5400000">
            <a:off x="2545500" y="-1219143"/>
            <a:ext cx="8777400" cy="12039600"/>
          </a:xfrm>
          <a:prstGeom prst="rect">
            <a:avLst/>
          </a:prstGeom>
          <a:noFill/>
          <a:ln>
            <a:noFill/>
          </a:ln>
        </p:spPr>
        <p:txBody>
          <a:bodyPr spcFirstLastPara="1" wrap="square" lIns="163275" tIns="81625" rIns="163275" bIns="81625" anchor="t" anchorCtr="0">
            <a:normAutofit/>
          </a:bodyPr>
          <a:lstStyle>
            <a:lvl1pPr marL="457200" lvl="0" indent="-342900" algn="l" rtl="0">
              <a:spcBef>
                <a:spcPts val="360"/>
              </a:spcBef>
              <a:spcAft>
                <a:spcPts val="0"/>
              </a:spcAft>
              <a:buClr>
                <a:schemeClr val="dk1"/>
              </a:buClr>
              <a:buSzPts val="1800"/>
              <a:buChar char="•"/>
              <a:defRPr/>
            </a:lvl1pPr>
            <a:lvl2pPr marL="914400" lvl="1" indent="-342900" algn="l" rtl="0">
              <a:spcBef>
                <a:spcPts val="360"/>
              </a:spcBef>
              <a:spcAft>
                <a:spcPts val="0"/>
              </a:spcAft>
              <a:buClr>
                <a:schemeClr val="dk1"/>
              </a:buClr>
              <a:buSzPts val="1800"/>
              <a:buChar char="–"/>
              <a:defRPr/>
            </a:lvl2pPr>
            <a:lvl3pPr marL="1371600" lvl="2" indent="-342900" algn="l" rtl="0">
              <a:spcBef>
                <a:spcPts val="360"/>
              </a:spcBef>
              <a:spcAft>
                <a:spcPts val="0"/>
              </a:spcAft>
              <a:buClr>
                <a:schemeClr val="dk1"/>
              </a:buClr>
              <a:buSzPts val="1800"/>
              <a:buChar char="•"/>
              <a:defRPr/>
            </a:lvl3pPr>
            <a:lvl4pPr marL="1828800" lvl="3" indent="-342900" algn="l" rtl="0">
              <a:spcBef>
                <a:spcPts val="360"/>
              </a:spcBef>
              <a:spcAft>
                <a:spcPts val="0"/>
              </a:spcAft>
              <a:buClr>
                <a:schemeClr val="dk1"/>
              </a:buClr>
              <a:buSzPts val="1800"/>
              <a:buChar char="–"/>
              <a:defRPr/>
            </a:lvl4pPr>
            <a:lvl5pPr marL="2286000" lvl="4" indent="-342900" algn="l" rtl="0">
              <a:spcBef>
                <a:spcPts val="360"/>
              </a:spcBef>
              <a:spcAft>
                <a:spcPts val="0"/>
              </a:spcAft>
              <a:buClr>
                <a:schemeClr val="dk1"/>
              </a:buClr>
              <a:buSzPts val="1800"/>
              <a:buChar char="»"/>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81" name="Google Shape;81;p65"/>
          <p:cNvSpPr txBox="1">
            <a:spLocks noGrp="1"/>
          </p:cNvSpPr>
          <p:nvPr>
            <p:ph type="dt" idx="10"/>
          </p:nvPr>
        </p:nvSpPr>
        <p:spPr>
          <a:xfrm>
            <a:off x="914400" y="9534527"/>
            <a:ext cx="4267200" cy="547800"/>
          </a:xfrm>
          <a:prstGeom prst="rect">
            <a:avLst/>
          </a:prstGeom>
          <a:noFill/>
          <a:ln>
            <a:noFill/>
          </a:ln>
        </p:spPr>
        <p:txBody>
          <a:bodyPr spcFirstLastPara="1" wrap="square" lIns="163275" tIns="81625" rIns="163275" bIns="81625"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82" name="Google Shape;82;p65"/>
          <p:cNvSpPr txBox="1">
            <a:spLocks noGrp="1"/>
          </p:cNvSpPr>
          <p:nvPr>
            <p:ph type="ftr" idx="11"/>
          </p:nvPr>
        </p:nvSpPr>
        <p:spPr>
          <a:xfrm>
            <a:off x="6248400" y="9534527"/>
            <a:ext cx="5791200" cy="547800"/>
          </a:xfrm>
          <a:prstGeom prst="rect">
            <a:avLst/>
          </a:prstGeom>
          <a:noFill/>
          <a:ln>
            <a:noFill/>
          </a:ln>
        </p:spPr>
        <p:txBody>
          <a:bodyPr spcFirstLastPara="1" wrap="square" lIns="163275" tIns="81625" rIns="163275" bIns="81625"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83" name="Google Shape;83;p65"/>
          <p:cNvSpPr txBox="1">
            <a:spLocks noGrp="1"/>
          </p:cNvSpPr>
          <p:nvPr>
            <p:ph type="sldNum" idx="12"/>
          </p:nvPr>
        </p:nvSpPr>
        <p:spPr>
          <a:xfrm>
            <a:off x="13106400" y="9534527"/>
            <a:ext cx="4267200" cy="547800"/>
          </a:xfrm>
          <a:prstGeom prst="rect">
            <a:avLst/>
          </a:prstGeom>
          <a:noFill/>
          <a:ln>
            <a:noFill/>
          </a:ln>
        </p:spPr>
        <p:txBody>
          <a:bodyPr spcFirstLastPara="1" wrap="square" lIns="163275" tIns="81625" rIns="163275" bIns="81625" anchor="ctr" anchorCtr="0">
            <a:noAutofit/>
          </a:bodyPr>
          <a:lstStyle>
            <a:lvl1pPr marL="0" lvl="0" indent="0" algn="r" rtl="0">
              <a:spcBef>
                <a:spcPts val="0"/>
              </a:spcBef>
              <a:buNone/>
              <a:defRPr>
                <a:solidFill>
                  <a:srgbClr val="888888"/>
                </a:solidFill>
              </a:defRPr>
            </a:lvl1pPr>
            <a:lvl2pPr marL="0" lvl="1" indent="0" algn="r" rtl="0">
              <a:spcBef>
                <a:spcPts val="0"/>
              </a:spcBef>
              <a:buNone/>
              <a:defRPr>
                <a:solidFill>
                  <a:srgbClr val="888888"/>
                </a:solidFill>
              </a:defRPr>
            </a:lvl2pPr>
            <a:lvl3pPr marL="0" lvl="2" indent="0" algn="r" rtl="0">
              <a:spcBef>
                <a:spcPts val="0"/>
              </a:spcBef>
              <a:buNone/>
              <a:defRPr>
                <a:solidFill>
                  <a:srgbClr val="888888"/>
                </a:solidFill>
              </a:defRPr>
            </a:lvl3pPr>
            <a:lvl4pPr marL="0" lvl="3" indent="0" algn="r" rtl="0">
              <a:spcBef>
                <a:spcPts val="0"/>
              </a:spcBef>
              <a:buNone/>
              <a:defRPr>
                <a:solidFill>
                  <a:srgbClr val="888888"/>
                </a:solidFill>
              </a:defRPr>
            </a:lvl4pPr>
            <a:lvl5pPr marL="0" lvl="4" indent="0" algn="r" rtl="0">
              <a:spcBef>
                <a:spcPts val="0"/>
              </a:spcBef>
              <a:buNone/>
              <a:defRPr>
                <a:solidFill>
                  <a:srgbClr val="888888"/>
                </a:solidFill>
              </a:defRPr>
            </a:lvl5pPr>
            <a:lvl6pPr marL="0" lvl="5" indent="0" algn="r" rtl="0">
              <a:spcBef>
                <a:spcPts val="0"/>
              </a:spcBef>
              <a:buNone/>
              <a:defRPr>
                <a:solidFill>
                  <a:srgbClr val="888888"/>
                </a:solidFill>
              </a:defRPr>
            </a:lvl6pPr>
            <a:lvl7pPr marL="0" lvl="6" indent="0" algn="r" rtl="0">
              <a:spcBef>
                <a:spcPts val="0"/>
              </a:spcBef>
              <a:buNone/>
              <a:defRPr>
                <a:solidFill>
                  <a:srgbClr val="888888"/>
                </a:solidFill>
              </a:defRPr>
            </a:lvl7pPr>
            <a:lvl8pPr marL="0" lvl="7" indent="0" algn="r" rtl="0">
              <a:spcBef>
                <a:spcPts val="0"/>
              </a:spcBef>
              <a:buNone/>
              <a:defRPr>
                <a:solidFill>
                  <a:srgbClr val="888888"/>
                </a:solidFill>
              </a:defRPr>
            </a:lvl8pPr>
            <a:lvl9pPr marL="0" lvl="8" indent="0" algn="r" rtl="0">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0"/>
        <p:cNvGrpSpPr/>
        <p:nvPr/>
      </p:nvGrpSpPr>
      <p:grpSpPr>
        <a:xfrm>
          <a:off x="0" y="0"/>
          <a:ext cx="0" cy="0"/>
          <a:chOff x="0" y="0"/>
          <a:chExt cx="0" cy="0"/>
        </a:xfrm>
      </p:grpSpPr>
      <p:sp>
        <p:nvSpPr>
          <p:cNvPr id="91" name="Google Shape;91;p55"/>
          <p:cNvSpPr txBox="1">
            <a:spLocks noGrp="1"/>
          </p:cNvSpPr>
          <p:nvPr>
            <p:ph type="ctrTitle"/>
          </p:nvPr>
        </p:nvSpPr>
        <p:spPr>
          <a:xfrm>
            <a:off x="685800" y="2130425"/>
            <a:ext cx="7772400" cy="1470000"/>
          </a:xfrm>
          <a:prstGeom prst="rect">
            <a:avLst/>
          </a:prstGeom>
          <a:noFill/>
          <a:ln>
            <a:noFill/>
          </a:ln>
        </p:spPr>
        <p:txBody>
          <a:bodyPr spcFirstLastPara="1" wrap="square" lIns="91425" tIns="45700" rIns="91425" bIns="45700" anchor="ctr" anchorCtr="0">
            <a:normAutofit/>
          </a:bodyPr>
          <a:lstStyle>
            <a:lvl1pPr lvl="0" algn="ctr" rtl="0">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92" name="Google Shape;92;p55"/>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lvl1pPr lvl="0" algn="ctr" rtl="0">
              <a:spcBef>
                <a:spcPts val="640"/>
              </a:spcBef>
              <a:spcAft>
                <a:spcPts val="0"/>
              </a:spcAft>
              <a:buClr>
                <a:srgbClr val="888888"/>
              </a:buClr>
              <a:buSzPts val="3200"/>
              <a:buNone/>
              <a:defRPr>
                <a:solidFill>
                  <a:srgbClr val="888888"/>
                </a:solidFill>
              </a:defRPr>
            </a:lvl1pPr>
            <a:lvl2pPr lvl="1" algn="ctr" rtl="0">
              <a:spcBef>
                <a:spcPts val="580"/>
              </a:spcBef>
              <a:spcAft>
                <a:spcPts val="0"/>
              </a:spcAft>
              <a:buClr>
                <a:srgbClr val="888888"/>
              </a:buClr>
              <a:buSzPts val="2900"/>
              <a:buNone/>
              <a:defRPr>
                <a:solidFill>
                  <a:srgbClr val="888888"/>
                </a:solidFill>
              </a:defRPr>
            </a:lvl2pPr>
            <a:lvl3pPr lvl="2" algn="ctr" rtl="0">
              <a:spcBef>
                <a:spcPts val="460"/>
              </a:spcBef>
              <a:spcAft>
                <a:spcPts val="0"/>
              </a:spcAft>
              <a:buClr>
                <a:srgbClr val="888888"/>
              </a:buClr>
              <a:buSzPts val="2300"/>
              <a:buNone/>
              <a:defRPr>
                <a:solidFill>
                  <a:srgbClr val="888888"/>
                </a:solidFill>
              </a:defRPr>
            </a:lvl3pPr>
            <a:lvl4pPr lvl="3" algn="ctr" rtl="0">
              <a:spcBef>
                <a:spcPts val="400"/>
              </a:spcBef>
              <a:spcAft>
                <a:spcPts val="0"/>
              </a:spcAft>
              <a:buClr>
                <a:srgbClr val="888888"/>
              </a:buClr>
              <a:buSzPts val="2000"/>
              <a:buNone/>
              <a:defRPr>
                <a:solidFill>
                  <a:srgbClr val="888888"/>
                </a:solidFill>
              </a:defRPr>
            </a:lvl4pPr>
            <a:lvl5pPr lvl="4" algn="ctr" rtl="0">
              <a:spcBef>
                <a:spcPts val="400"/>
              </a:spcBef>
              <a:spcAft>
                <a:spcPts val="0"/>
              </a:spcAft>
              <a:buClr>
                <a:srgbClr val="888888"/>
              </a:buClr>
              <a:buSzPts val="2000"/>
              <a:buNone/>
              <a:defRPr>
                <a:solidFill>
                  <a:srgbClr val="888888"/>
                </a:solidFill>
              </a:defRPr>
            </a:lvl5pPr>
            <a:lvl6pPr lvl="5" algn="ctr" rtl="0">
              <a:spcBef>
                <a:spcPts val="400"/>
              </a:spcBef>
              <a:spcAft>
                <a:spcPts val="0"/>
              </a:spcAft>
              <a:buClr>
                <a:srgbClr val="888888"/>
              </a:buClr>
              <a:buSzPts val="2000"/>
              <a:buNone/>
              <a:defRPr>
                <a:solidFill>
                  <a:srgbClr val="888888"/>
                </a:solidFill>
              </a:defRPr>
            </a:lvl6pPr>
            <a:lvl7pPr lvl="6" algn="ctr" rtl="0">
              <a:spcBef>
                <a:spcPts val="400"/>
              </a:spcBef>
              <a:spcAft>
                <a:spcPts val="0"/>
              </a:spcAft>
              <a:buClr>
                <a:srgbClr val="888888"/>
              </a:buClr>
              <a:buSzPts val="2000"/>
              <a:buNone/>
              <a:defRPr>
                <a:solidFill>
                  <a:srgbClr val="888888"/>
                </a:solidFill>
              </a:defRPr>
            </a:lvl7pPr>
            <a:lvl8pPr lvl="7" algn="ctr" rtl="0">
              <a:spcBef>
                <a:spcPts val="400"/>
              </a:spcBef>
              <a:spcAft>
                <a:spcPts val="0"/>
              </a:spcAft>
              <a:buClr>
                <a:srgbClr val="888888"/>
              </a:buClr>
              <a:buSzPts val="2000"/>
              <a:buNone/>
              <a:defRPr>
                <a:solidFill>
                  <a:srgbClr val="888888"/>
                </a:solidFill>
              </a:defRPr>
            </a:lvl8pPr>
            <a:lvl9pPr lvl="8" algn="ctr" rtl="0">
              <a:spcBef>
                <a:spcPts val="400"/>
              </a:spcBef>
              <a:spcAft>
                <a:spcPts val="0"/>
              </a:spcAft>
              <a:buClr>
                <a:srgbClr val="888888"/>
              </a:buClr>
              <a:buSzPts val="2000"/>
              <a:buNone/>
              <a:defRPr>
                <a:solidFill>
                  <a:srgbClr val="888888"/>
                </a:solidFill>
              </a:defRPr>
            </a:lvl9pPr>
          </a:lstStyle>
          <a:p>
            <a:endParaRPr/>
          </a:p>
        </p:txBody>
      </p:sp>
      <p:sp>
        <p:nvSpPr>
          <p:cNvPr id="93" name="Google Shape;93;p55"/>
          <p:cNvSpPr txBox="1">
            <a:spLocks noGrp="1"/>
          </p:cNvSpPr>
          <p:nvPr>
            <p:ph type="dt" idx="10"/>
          </p:nvPr>
        </p:nvSpPr>
        <p:spPr>
          <a:xfrm>
            <a:off x="457200" y="6356353"/>
            <a:ext cx="21336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94" name="Google Shape;94;p55"/>
          <p:cNvSpPr txBox="1">
            <a:spLocks noGrp="1"/>
          </p:cNvSpPr>
          <p:nvPr>
            <p:ph type="ftr" idx="11"/>
          </p:nvPr>
        </p:nvSpPr>
        <p:spPr>
          <a:xfrm>
            <a:off x="3124200" y="6356353"/>
            <a:ext cx="28956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95" name="Google Shape;95;p55"/>
          <p:cNvSpPr txBox="1">
            <a:spLocks noGrp="1"/>
          </p:cNvSpPr>
          <p:nvPr>
            <p:ph type="sldNum" idx="12"/>
          </p:nvPr>
        </p:nvSpPr>
        <p:spPr>
          <a:xfrm>
            <a:off x="6553200" y="6356353"/>
            <a:ext cx="21336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solidFill>
                  <a:srgbClr val="888888"/>
                </a:solidFill>
              </a:defRPr>
            </a:lvl1pPr>
            <a:lvl2pPr marL="0" lvl="1" indent="0" algn="r" rtl="0">
              <a:spcBef>
                <a:spcPts val="0"/>
              </a:spcBef>
              <a:buNone/>
              <a:defRPr>
                <a:solidFill>
                  <a:srgbClr val="888888"/>
                </a:solidFill>
              </a:defRPr>
            </a:lvl2pPr>
            <a:lvl3pPr marL="0" lvl="2" indent="0" algn="r" rtl="0">
              <a:spcBef>
                <a:spcPts val="0"/>
              </a:spcBef>
              <a:buNone/>
              <a:defRPr>
                <a:solidFill>
                  <a:srgbClr val="888888"/>
                </a:solidFill>
              </a:defRPr>
            </a:lvl3pPr>
            <a:lvl4pPr marL="0" lvl="3" indent="0" algn="r" rtl="0">
              <a:spcBef>
                <a:spcPts val="0"/>
              </a:spcBef>
              <a:buNone/>
              <a:defRPr>
                <a:solidFill>
                  <a:srgbClr val="888888"/>
                </a:solidFill>
              </a:defRPr>
            </a:lvl4pPr>
            <a:lvl5pPr marL="0" lvl="4" indent="0" algn="r" rtl="0">
              <a:spcBef>
                <a:spcPts val="0"/>
              </a:spcBef>
              <a:buNone/>
              <a:defRPr>
                <a:solidFill>
                  <a:srgbClr val="888888"/>
                </a:solidFill>
              </a:defRPr>
            </a:lvl5pPr>
            <a:lvl6pPr marL="0" lvl="5" indent="0" algn="r" rtl="0">
              <a:spcBef>
                <a:spcPts val="0"/>
              </a:spcBef>
              <a:buNone/>
              <a:defRPr>
                <a:solidFill>
                  <a:srgbClr val="888888"/>
                </a:solidFill>
              </a:defRPr>
            </a:lvl6pPr>
            <a:lvl7pPr marL="0" lvl="6" indent="0" algn="r" rtl="0">
              <a:spcBef>
                <a:spcPts val="0"/>
              </a:spcBef>
              <a:buNone/>
              <a:defRPr>
                <a:solidFill>
                  <a:srgbClr val="888888"/>
                </a:solidFill>
              </a:defRPr>
            </a:lvl7pPr>
            <a:lvl8pPr marL="0" lvl="7" indent="0" algn="r" rtl="0">
              <a:spcBef>
                <a:spcPts val="0"/>
              </a:spcBef>
              <a:buNone/>
              <a:defRPr>
                <a:solidFill>
                  <a:srgbClr val="888888"/>
                </a:solidFill>
              </a:defRPr>
            </a:lvl8pPr>
            <a:lvl9pPr marL="0" lvl="8" indent="0" algn="r" rtl="0">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96"/>
        <p:cNvGrpSpPr/>
        <p:nvPr/>
      </p:nvGrpSpPr>
      <p:grpSpPr>
        <a:xfrm>
          <a:off x="0" y="0"/>
          <a:ext cx="0" cy="0"/>
          <a:chOff x="0" y="0"/>
          <a:chExt cx="0" cy="0"/>
        </a:xfrm>
      </p:grpSpPr>
      <p:sp>
        <p:nvSpPr>
          <p:cNvPr id="97" name="Google Shape;97;p6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rtl="0">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98" name="Google Shape;98;p66"/>
          <p:cNvSpPr txBox="1">
            <a:spLocks noGrp="1"/>
          </p:cNvSpPr>
          <p:nvPr>
            <p:ph type="body" idx="1"/>
          </p:nvPr>
        </p:nvSpPr>
        <p:spPr>
          <a:xfrm>
            <a:off x="457200" y="1600202"/>
            <a:ext cx="8229600" cy="4526100"/>
          </a:xfrm>
          <a:prstGeom prst="rect">
            <a:avLst/>
          </a:prstGeom>
          <a:noFill/>
          <a:ln>
            <a:noFill/>
          </a:ln>
        </p:spPr>
        <p:txBody>
          <a:bodyPr spcFirstLastPara="1" wrap="square" lIns="91425" tIns="45700" rIns="91425" bIns="45700" anchor="t" anchorCtr="0">
            <a:normAutofit/>
          </a:bodyPr>
          <a:lstStyle>
            <a:lvl1pPr marL="457200" lvl="0" indent="-342900" algn="l" rtl="0">
              <a:spcBef>
                <a:spcPts val="360"/>
              </a:spcBef>
              <a:spcAft>
                <a:spcPts val="0"/>
              </a:spcAft>
              <a:buClr>
                <a:schemeClr val="dk1"/>
              </a:buClr>
              <a:buSzPts val="1800"/>
              <a:buChar char="�"/>
              <a:defRPr/>
            </a:lvl1pPr>
            <a:lvl2pPr marL="914400" lvl="1" indent="-342900" algn="l" rtl="0">
              <a:spcBef>
                <a:spcPts val="360"/>
              </a:spcBef>
              <a:spcAft>
                <a:spcPts val="0"/>
              </a:spcAft>
              <a:buClr>
                <a:schemeClr val="dk1"/>
              </a:buClr>
              <a:buSzPts val="1800"/>
              <a:buChar char="�"/>
              <a:defRPr/>
            </a:lvl2pPr>
            <a:lvl3pPr marL="1371600" lvl="2" indent="-342900" algn="l" rtl="0">
              <a:spcBef>
                <a:spcPts val="360"/>
              </a:spcBef>
              <a:spcAft>
                <a:spcPts val="0"/>
              </a:spcAft>
              <a:buClr>
                <a:schemeClr val="dk1"/>
              </a:buClr>
              <a:buSzPts val="1800"/>
              <a:buChar char="�"/>
              <a:defRPr/>
            </a:lvl3pPr>
            <a:lvl4pPr marL="1828800" lvl="3" indent="-342900" algn="l" rtl="0">
              <a:spcBef>
                <a:spcPts val="360"/>
              </a:spcBef>
              <a:spcAft>
                <a:spcPts val="0"/>
              </a:spcAft>
              <a:buClr>
                <a:schemeClr val="dk1"/>
              </a:buClr>
              <a:buSzPts val="1800"/>
              <a:buChar char="�"/>
              <a:defRPr/>
            </a:lvl4pPr>
            <a:lvl5pPr marL="2286000" lvl="4" indent="-342900" algn="l" rtl="0">
              <a:spcBef>
                <a:spcPts val="360"/>
              </a:spcBef>
              <a:spcAft>
                <a:spcPts val="0"/>
              </a:spcAft>
              <a:buClr>
                <a:schemeClr val="dk1"/>
              </a:buClr>
              <a:buSzPts val="1800"/>
              <a:buChar char="�"/>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99" name="Google Shape;99;p66"/>
          <p:cNvSpPr txBox="1">
            <a:spLocks noGrp="1"/>
          </p:cNvSpPr>
          <p:nvPr>
            <p:ph type="dt" idx="10"/>
          </p:nvPr>
        </p:nvSpPr>
        <p:spPr>
          <a:xfrm>
            <a:off x="457200" y="6356353"/>
            <a:ext cx="21336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00" name="Google Shape;100;p66"/>
          <p:cNvSpPr txBox="1">
            <a:spLocks noGrp="1"/>
          </p:cNvSpPr>
          <p:nvPr>
            <p:ph type="ftr" idx="11"/>
          </p:nvPr>
        </p:nvSpPr>
        <p:spPr>
          <a:xfrm>
            <a:off x="3124200" y="6356353"/>
            <a:ext cx="28956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01" name="Google Shape;101;p66"/>
          <p:cNvSpPr txBox="1">
            <a:spLocks noGrp="1"/>
          </p:cNvSpPr>
          <p:nvPr>
            <p:ph type="sldNum" idx="12"/>
          </p:nvPr>
        </p:nvSpPr>
        <p:spPr>
          <a:xfrm>
            <a:off x="6553200" y="6356353"/>
            <a:ext cx="21336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solidFill>
                  <a:srgbClr val="888888"/>
                </a:solidFill>
              </a:defRPr>
            </a:lvl1pPr>
            <a:lvl2pPr marL="0" lvl="1" indent="0" algn="r" rtl="0">
              <a:spcBef>
                <a:spcPts val="0"/>
              </a:spcBef>
              <a:buNone/>
              <a:defRPr>
                <a:solidFill>
                  <a:srgbClr val="888888"/>
                </a:solidFill>
              </a:defRPr>
            </a:lvl2pPr>
            <a:lvl3pPr marL="0" lvl="2" indent="0" algn="r" rtl="0">
              <a:spcBef>
                <a:spcPts val="0"/>
              </a:spcBef>
              <a:buNone/>
              <a:defRPr>
                <a:solidFill>
                  <a:srgbClr val="888888"/>
                </a:solidFill>
              </a:defRPr>
            </a:lvl3pPr>
            <a:lvl4pPr marL="0" lvl="3" indent="0" algn="r" rtl="0">
              <a:spcBef>
                <a:spcPts val="0"/>
              </a:spcBef>
              <a:buNone/>
              <a:defRPr>
                <a:solidFill>
                  <a:srgbClr val="888888"/>
                </a:solidFill>
              </a:defRPr>
            </a:lvl4pPr>
            <a:lvl5pPr marL="0" lvl="4" indent="0" algn="r" rtl="0">
              <a:spcBef>
                <a:spcPts val="0"/>
              </a:spcBef>
              <a:buNone/>
              <a:defRPr>
                <a:solidFill>
                  <a:srgbClr val="888888"/>
                </a:solidFill>
              </a:defRPr>
            </a:lvl5pPr>
            <a:lvl6pPr marL="0" lvl="5" indent="0" algn="r" rtl="0">
              <a:spcBef>
                <a:spcPts val="0"/>
              </a:spcBef>
              <a:buNone/>
              <a:defRPr>
                <a:solidFill>
                  <a:srgbClr val="888888"/>
                </a:solidFill>
              </a:defRPr>
            </a:lvl6pPr>
            <a:lvl7pPr marL="0" lvl="6" indent="0" algn="r" rtl="0">
              <a:spcBef>
                <a:spcPts val="0"/>
              </a:spcBef>
              <a:buNone/>
              <a:defRPr>
                <a:solidFill>
                  <a:srgbClr val="888888"/>
                </a:solidFill>
              </a:defRPr>
            </a:lvl7pPr>
            <a:lvl8pPr marL="0" lvl="7" indent="0" algn="r" rtl="0">
              <a:spcBef>
                <a:spcPts val="0"/>
              </a:spcBef>
              <a:buNone/>
              <a:defRPr>
                <a:solidFill>
                  <a:srgbClr val="888888"/>
                </a:solidFill>
              </a:defRPr>
            </a:lvl8pPr>
            <a:lvl9pPr marL="0" lvl="8" indent="0" algn="r" rtl="0">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02"/>
        <p:cNvGrpSpPr/>
        <p:nvPr/>
      </p:nvGrpSpPr>
      <p:grpSpPr>
        <a:xfrm>
          <a:off x="0" y="0"/>
          <a:ext cx="0" cy="0"/>
          <a:chOff x="0" y="0"/>
          <a:chExt cx="0" cy="0"/>
        </a:xfrm>
      </p:grpSpPr>
      <p:sp>
        <p:nvSpPr>
          <p:cNvPr id="103" name="Google Shape;103;p67"/>
          <p:cNvSpPr txBox="1">
            <a:spLocks noGrp="1"/>
          </p:cNvSpPr>
          <p:nvPr>
            <p:ph type="title"/>
          </p:nvPr>
        </p:nvSpPr>
        <p:spPr>
          <a:xfrm>
            <a:off x="722314" y="4406901"/>
            <a:ext cx="7772400" cy="1362000"/>
          </a:xfrm>
          <a:prstGeom prst="rect">
            <a:avLst/>
          </a:prstGeom>
          <a:noFill/>
          <a:ln>
            <a:noFill/>
          </a:ln>
        </p:spPr>
        <p:txBody>
          <a:bodyPr spcFirstLastPara="1" wrap="square" lIns="91425" tIns="45700" rIns="91425" bIns="45700" anchor="t" anchorCtr="0">
            <a:normAutofit/>
          </a:bodyPr>
          <a:lstStyle>
            <a:lvl1pPr lvl="0" algn="l" rtl="0">
              <a:spcBef>
                <a:spcPts val="0"/>
              </a:spcBef>
              <a:spcAft>
                <a:spcPts val="0"/>
              </a:spcAft>
              <a:buClr>
                <a:schemeClr val="dk1"/>
              </a:buClr>
              <a:buSzPts val="3900"/>
              <a:buFont typeface="Calibri"/>
              <a:buNone/>
              <a:defRPr sz="3900" b="1" cap="none"/>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04" name="Google Shape;104;p67"/>
          <p:cNvSpPr txBox="1">
            <a:spLocks noGrp="1"/>
          </p:cNvSpPr>
          <p:nvPr>
            <p:ph type="body" idx="1"/>
          </p:nvPr>
        </p:nvSpPr>
        <p:spPr>
          <a:xfrm>
            <a:off x="722314" y="2906714"/>
            <a:ext cx="7772400" cy="1500300"/>
          </a:xfrm>
          <a:prstGeom prst="rect">
            <a:avLst/>
          </a:prstGeom>
          <a:noFill/>
          <a:ln>
            <a:noFill/>
          </a:ln>
        </p:spPr>
        <p:txBody>
          <a:bodyPr spcFirstLastPara="1" wrap="square" lIns="91425" tIns="45700" rIns="91425" bIns="45700" anchor="b" anchorCtr="0">
            <a:normAutofit/>
          </a:bodyPr>
          <a:lstStyle>
            <a:lvl1pPr marL="457200" lvl="0" indent="-228600" algn="l" rtl="0">
              <a:spcBef>
                <a:spcPts val="400"/>
              </a:spcBef>
              <a:spcAft>
                <a:spcPts val="0"/>
              </a:spcAft>
              <a:buClr>
                <a:srgbClr val="888888"/>
              </a:buClr>
              <a:buSzPts val="2000"/>
              <a:buNone/>
              <a:defRPr sz="2000">
                <a:solidFill>
                  <a:srgbClr val="888888"/>
                </a:solidFill>
              </a:defRPr>
            </a:lvl1pPr>
            <a:lvl2pPr marL="914400" lvl="1" indent="-228600" algn="l" rtl="0">
              <a:spcBef>
                <a:spcPts val="360"/>
              </a:spcBef>
              <a:spcAft>
                <a:spcPts val="0"/>
              </a:spcAft>
              <a:buClr>
                <a:srgbClr val="888888"/>
              </a:buClr>
              <a:buSzPts val="1800"/>
              <a:buNone/>
              <a:defRPr sz="1800">
                <a:solidFill>
                  <a:srgbClr val="888888"/>
                </a:solidFill>
              </a:defRPr>
            </a:lvl2pPr>
            <a:lvl3pPr marL="1371600" lvl="2" indent="-228600" algn="l" rtl="0">
              <a:spcBef>
                <a:spcPts val="320"/>
              </a:spcBef>
              <a:spcAft>
                <a:spcPts val="0"/>
              </a:spcAft>
              <a:buClr>
                <a:srgbClr val="888888"/>
              </a:buClr>
              <a:buSzPts val="1600"/>
              <a:buNone/>
              <a:defRPr sz="1600">
                <a:solidFill>
                  <a:srgbClr val="888888"/>
                </a:solidFill>
              </a:defRPr>
            </a:lvl3pPr>
            <a:lvl4pPr marL="1828800" lvl="3" indent="-228600" algn="l" rtl="0">
              <a:spcBef>
                <a:spcPts val="280"/>
              </a:spcBef>
              <a:spcAft>
                <a:spcPts val="0"/>
              </a:spcAft>
              <a:buClr>
                <a:srgbClr val="888888"/>
              </a:buClr>
              <a:buSzPts val="1400"/>
              <a:buNone/>
              <a:defRPr sz="1400">
                <a:solidFill>
                  <a:srgbClr val="888888"/>
                </a:solidFill>
              </a:defRPr>
            </a:lvl4pPr>
            <a:lvl5pPr marL="2286000" lvl="4" indent="-228600" algn="l" rtl="0">
              <a:spcBef>
                <a:spcPts val="280"/>
              </a:spcBef>
              <a:spcAft>
                <a:spcPts val="0"/>
              </a:spcAft>
              <a:buClr>
                <a:srgbClr val="888888"/>
              </a:buClr>
              <a:buSzPts val="1400"/>
              <a:buNone/>
              <a:defRPr sz="1400">
                <a:solidFill>
                  <a:srgbClr val="888888"/>
                </a:solidFill>
              </a:defRPr>
            </a:lvl5pPr>
            <a:lvl6pPr marL="2743200" lvl="5" indent="-228600" algn="l" rtl="0">
              <a:spcBef>
                <a:spcPts val="280"/>
              </a:spcBef>
              <a:spcAft>
                <a:spcPts val="0"/>
              </a:spcAft>
              <a:buClr>
                <a:srgbClr val="888888"/>
              </a:buClr>
              <a:buSzPts val="1400"/>
              <a:buNone/>
              <a:defRPr sz="1400">
                <a:solidFill>
                  <a:srgbClr val="888888"/>
                </a:solidFill>
              </a:defRPr>
            </a:lvl6pPr>
            <a:lvl7pPr marL="3200400" lvl="6" indent="-228600" algn="l" rtl="0">
              <a:spcBef>
                <a:spcPts val="280"/>
              </a:spcBef>
              <a:spcAft>
                <a:spcPts val="0"/>
              </a:spcAft>
              <a:buClr>
                <a:srgbClr val="888888"/>
              </a:buClr>
              <a:buSzPts val="1400"/>
              <a:buNone/>
              <a:defRPr sz="1400">
                <a:solidFill>
                  <a:srgbClr val="888888"/>
                </a:solidFill>
              </a:defRPr>
            </a:lvl7pPr>
            <a:lvl8pPr marL="3657600" lvl="7" indent="-228600" algn="l" rtl="0">
              <a:spcBef>
                <a:spcPts val="280"/>
              </a:spcBef>
              <a:spcAft>
                <a:spcPts val="0"/>
              </a:spcAft>
              <a:buClr>
                <a:srgbClr val="888888"/>
              </a:buClr>
              <a:buSzPts val="1400"/>
              <a:buNone/>
              <a:defRPr sz="1400">
                <a:solidFill>
                  <a:srgbClr val="888888"/>
                </a:solidFill>
              </a:defRPr>
            </a:lvl8pPr>
            <a:lvl9pPr marL="4114800" lvl="8" indent="-228600" algn="l" rtl="0">
              <a:spcBef>
                <a:spcPts val="280"/>
              </a:spcBef>
              <a:spcAft>
                <a:spcPts val="0"/>
              </a:spcAft>
              <a:buClr>
                <a:srgbClr val="888888"/>
              </a:buClr>
              <a:buSzPts val="1400"/>
              <a:buNone/>
              <a:defRPr sz="1400">
                <a:solidFill>
                  <a:srgbClr val="888888"/>
                </a:solidFill>
              </a:defRPr>
            </a:lvl9pPr>
          </a:lstStyle>
          <a:p>
            <a:endParaRPr/>
          </a:p>
        </p:txBody>
      </p:sp>
      <p:sp>
        <p:nvSpPr>
          <p:cNvPr id="105" name="Google Shape;105;p67"/>
          <p:cNvSpPr txBox="1">
            <a:spLocks noGrp="1"/>
          </p:cNvSpPr>
          <p:nvPr>
            <p:ph type="dt" idx="10"/>
          </p:nvPr>
        </p:nvSpPr>
        <p:spPr>
          <a:xfrm>
            <a:off x="457200" y="6356353"/>
            <a:ext cx="21336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06" name="Google Shape;106;p67"/>
          <p:cNvSpPr txBox="1">
            <a:spLocks noGrp="1"/>
          </p:cNvSpPr>
          <p:nvPr>
            <p:ph type="ftr" idx="11"/>
          </p:nvPr>
        </p:nvSpPr>
        <p:spPr>
          <a:xfrm>
            <a:off x="3124200" y="6356353"/>
            <a:ext cx="28956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07" name="Google Shape;107;p67"/>
          <p:cNvSpPr txBox="1">
            <a:spLocks noGrp="1"/>
          </p:cNvSpPr>
          <p:nvPr>
            <p:ph type="sldNum" idx="12"/>
          </p:nvPr>
        </p:nvSpPr>
        <p:spPr>
          <a:xfrm>
            <a:off x="6553200" y="6356353"/>
            <a:ext cx="21336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solidFill>
                  <a:srgbClr val="888888"/>
                </a:solidFill>
              </a:defRPr>
            </a:lvl1pPr>
            <a:lvl2pPr marL="0" lvl="1" indent="0" algn="r" rtl="0">
              <a:spcBef>
                <a:spcPts val="0"/>
              </a:spcBef>
              <a:buNone/>
              <a:defRPr>
                <a:solidFill>
                  <a:srgbClr val="888888"/>
                </a:solidFill>
              </a:defRPr>
            </a:lvl2pPr>
            <a:lvl3pPr marL="0" lvl="2" indent="0" algn="r" rtl="0">
              <a:spcBef>
                <a:spcPts val="0"/>
              </a:spcBef>
              <a:buNone/>
              <a:defRPr>
                <a:solidFill>
                  <a:srgbClr val="888888"/>
                </a:solidFill>
              </a:defRPr>
            </a:lvl3pPr>
            <a:lvl4pPr marL="0" lvl="3" indent="0" algn="r" rtl="0">
              <a:spcBef>
                <a:spcPts val="0"/>
              </a:spcBef>
              <a:buNone/>
              <a:defRPr>
                <a:solidFill>
                  <a:srgbClr val="888888"/>
                </a:solidFill>
              </a:defRPr>
            </a:lvl4pPr>
            <a:lvl5pPr marL="0" lvl="4" indent="0" algn="r" rtl="0">
              <a:spcBef>
                <a:spcPts val="0"/>
              </a:spcBef>
              <a:buNone/>
              <a:defRPr>
                <a:solidFill>
                  <a:srgbClr val="888888"/>
                </a:solidFill>
              </a:defRPr>
            </a:lvl5pPr>
            <a:lvl6pPr marL="0" lvl="5" indent="0" algn="r" rtl="0">
              <a:spcBef>
                <a:spcPts val="0"/>
              </a:spcBef>
              <a:buNone/>
              <a:defRPr>
                <a:solidFill>
                  <a:srgbClr val="888888"/>
                </a:solidFill>
              </a:defRPr>
            </a:lvl6pPr>
            <a:lvl7pPr marL="0" lvl="6" indent="0" algn="r" rtl="0">
              <a:spcBef>
                <a:spcPts val="0"/>
              </a:spcBef>
              <a:buNone/>
              <a:defRPr>
                <a:solidFill>
                  <a:srgbClr val="888888"/>
                </a:solidFill>
              </a:defRPr>
            </a:lvl7pPr>
            <a:lvl8pPr marL="0" lvl="7" indent="0" algn="r" rtl="0">
              <a:spcBef>
                <a:spcPts val="0"/>
              </a:spcBef>
              <a:buNone/>
              <a:defRPr>
                <a:solidFill>
                  <a:srgbClr val="888888"/>
                </a:solidFill>
              </a:defRPr>
            </a:lvl8pPr>
            <a:lvl9pPr marL="0" lvl="8" indent="0" algn="r" rtl="0">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08"/>
        <p:cNvGrpSpPr/>
        <p:nvPr/>
      </p:nvGrpSpPr>
      <p:grpSpPr>
        <a:xfrm>
          <a:off x="0" y="0"/>
          <a:ext cx="0" cy="0"/>
          <a:chOff x="0" y="0"/>
          <a:chExt cx="0" cy="0"/>
        </a:xfrm>
      </p:grpSpPr>
      <p:sp>
        <p:nvSpPr>
          <p:cNvPr id="109" name="Google Shape;109;p68"/>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rtl="0">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10" name="Google Shape;110;p68"/>
          <p:cNvSpPr txBox="1">
            <a:spLocks noGrp="1"/>
          </p:cNvSpPr>
          <p:nvPr>
            <p:ph type="body" idx="1"/>
          </p:nvPr>
        </p:nvSpPr>
        <p:spPr>
          <a:xfrm>
            <a:off x="457200" y="1600202"/>
            <a:ext cx="4038600" cy="4526100"/>
          </a:xfrm>
          <a:prstGeom prst="rect">
            <a:avLst/>
          </a:prstGeom>
          <a:noFill/>
          <a:ln>
            <a:noFill/>
          </a:ln>
        </p:spPr>
        <p:txBody>
          <a:bodyPr spcFirstLastPara="1" wrap="square" lIns="91425" tIns="45700" rIns="91425" bIns="45700" anchor="t" anchorCtr="0">
            <a:normAutofit/>
          </a:bodyPr>
          <a:lstStyle>
            <a:lvl1pPr marL="457200" lvl="0" indent="-412750" algn="l" rtl="0">
              <a:spcBef>
                <a:spcPts val="580"/>
              </a:spcBef>
              <a:spcAft>
                <a:spcPts val="0"/>
              </a:spcAft>
              <a:buClr>
                <a:schemeClr val="dk1"/>
              </a:buClr>
              <a:buSzPts val="2900"/>
              <a:buChar char="�"/>
              <a:defRPr sz="2900"/>
            </a:lvl1pPr>
            <a:lvl2pPr marL="914400" lvl="1" indent="-374650" algn="l" rtl="0">
              <a:spcBef>
                <a:spcPts val="460"/>
              </a:spcBef>
              <a:spcAft>
                <a:spcPts val="0"/>
              </a:spcAft>
              <a:buClr>
                <a:schemeClr val="dk1"/>
              </a:buClr>
              <a:buSzPts val="2300"/>
              <a:buChar char="�"/>
              <a:defRPr sz="2300"/>
            </a:lvl2pPr>
            <a:lvl3pPr marL="1371600" lvl="2" indent="-355600" algn="l" rtl="0">
              <a:spcBef>
                <a:spcPts val="400"/>
              </a:spcBef>
              <a:spcAft>
                <a:spcPts val="0"/>
              </a:spcAft>
              <a:buClr>
                <a:schemeClr val="dk1"/>
              </a:buClr>
              <a:buSzPts val="2000"/>
              <a:buChar char="�"/>
              <a:defRPr sz="2000"/>
            </a:lvl3pPr>
            <a:lvl4pPr marL="1828800" lvl="3" indent="-342900" algn="l" rtl="0">
              <a:spcBef>
                <a:spcPts val="360"/>
              </a:spcBef>
              <a:spcAft>
                <a:spcPts val="0"/>
              </a:spcAft>
              <a:buClr>
                <a:schemeClr val="dk1"/>
              </a:buClr>
              <a:buSzPts val="1800"/>
              <a:buChar char="�"/>
              <a:defRPr sz="1800"/>
            </a:lvl4pPr>
            <a:lvl5pPr marL="2286000" lvl="4" indent="-342900" algn="l" rtl="0">
              <a:spcBef>
                <a:spcPts val="360"/>
              </a:spcBef>
              <a:spcAft>
                <a:spcPts val="0"/>
              </a:spcAft>
              <a:buClr>
                <a:schemeClr val="dk1"/>
              </a:buClr>
              <a:buSzPts val="1800"/>
              <a:buChar char="�"/>
              <a:defRPr sz="1800"/>
            </a:lvl5pPr>
            <a:lvl6pPr marL="2743200" lvl="5" indent="-342900" algn="l" rtl="0">
              <a:spcBef>
                <a:spcPts val="360"/>
              </a:spcBef>
              <a:spcAft>
                <a:spcPts val="0"/>
              </a:spcAft>
              <a:buClr>
                <a:schemeClr val="dk1"/>
              </a:buClr>
              <a:buSzPts val="1800"/>
              <a:buChar char="�"/>
              <a:defRPr sz="1800"/>
            </a:lvl6pPr>
            <a:lvl7pPr marL="3200400" lvl="6" indent="-342900" algn="l" rtl="0">
              <a:spcBef>
                <a:spcPts val="360"/>
              </a:spcBef>
              <a:spcAft>
                <a:spcPts val="0"/>
              </a:spcAft>
              <a:buClr>
                <a:schemeClr val="dk1"/>
              </a:buClr>
              <a:buSzPts val="1800"/>
              <a:buChar char="�"/>
              <a:defRPr sz="1800"/>
            </a:lvl7pPr>
            <a:lvl8pPr marL="3657600" lvl="7" indent="-342900" algn="l" rtl="0">
              <a:spcBef>
                <a:spcPts val="360"/>
              </a:spcBef>
              <a:spcAft>
                <a:spcPts val="0"/>
              </a:spcAft>
              <a:buClr>
                <a:schemeClr val="dk1"/>
              </a:buClr>
              <a:buSzPts val="1800"/>
              <a:buChar char="�"/>
              <a:defRPr sz="1800"/>
            </a:lvl8pPr>
            <a:lvl9pPr marL="4114800" lvl="8" indent="-342900" algn="l" rtl="0">
              <a:spcBef>
                <a:spcPts val="360"/>
              </a:spcBef>
              <a:spcAft>
                <a:spcPts val="0"/>
              </a:spcAft>
              <a:buClr>
                <a:schemeClr val="dk1"/>
              </a:buClr>
              <a:buSzPts val="1800"/>
              <a:buChar char="�"/>
              <a:defRPr sz="1800"/>
            </a:lvl9pPr>
          </a:lstStyle>
          <a:p>
            <a:endParaRPr/>
          </a:p>
        </p:txBody>
      </p:sp>
      <p:sp>
        <p:nvSpPr>
          <p:cNvPr id="111" name="Google Shape;111;p68"/>
          <p:cNvSpPr txBox="1">
            <a:spLocks noGrp="1"/>
          </p:cNvSpPr>
          <p:nvPr>
            <p:ph type="body" idx="2"/>
          </p:nvPr>
        </p:nvSpPr>
        <p:spPr>
          <a:xfrm>
            <a:off x="4648200" y="1600202"/>
            <a:ext cx="4038600" cy="4526100"/>
          </a:xfrm>
          <a:prstGeom prst="rect">
            <a:avLst/>
          </a:prstGeom>
          <a:noFill/>
          <a:ln>
            <a:noFill/>
          </a:ln>
        </p:spPr>
        <p:txBody>
          <a:bodyPr spcFirstLastPara="1" wrap="square" lIns="91425" tIns="45700" rIns="91425" bIns="45700" anchor="t" anchorCtr="0">
            <a:normAutofit/>
          </a:bodyPr>
          <a:lstStyle>
            <a:lvl1pPr marL="457200" lvl="0" indent="-412750" algn="l" rtl="0">
              <a:spcBef>
                <a:spcPts val="580"/>
              </a:spcBef>
              <a:spcAft>
                <a:spcPts val="0"/>
              </a:spcAft>
              <a:buClr>
                <a:schemeClr val="dk1"/>
              </a:buClr>
              <a:buSzPts val="2900"/>
              <a:buChar char="�"/>
              <a:defRPr sz="2900"/>
            </a:lvl1pPr>
            <a:lvl2pPr marL="914400" lvl="1" indent="-374650" algn="l" rtl="0">
              <a:spcBef>
                <a:spcPts val="460"/>
              </a:spcBef>
              <a:spcAft>
                <a:spcPts val="0"/>
              </a:spcAft>
              <a:buClr>
                <a:schemeClr val="dk1"/>
              </a:buClr>
              <a:buSzPts val="2300"/>
              <a:buChar char="�"/>
              <a:defRPr sz="2300"/>
            </a:lvl2pPr>
            <a:lvl3pPr marL="1371600" lvl="2" indent="-355600" algn="l" rtl="0">
              <a:spcBef>
                <a:spcPts val="400"/>
              </a:spcBef>
              <a:spcAft>
                <a:spcPts val="0"/>
              </a:spcAft>
              <a:buClr>
                <a:schemeClr val="dk1"/>
              </a:buClr>
              <a:buSzPts val="2000"/>
              <a:buChar char="�"/>
              <a:defRPr sz="2000"/>
            </a:lvl3pPr>
            <a:lvl4pPr marL="1828800" lvl="3" indent="-342900" algn="l" rtl="0">
              <a:spcBef>
                <a:spcPts val="360"/>
              </a:spcBef>
              <a:spcAft>
                <a:spcPts val="0"/>
              </a:spcAft>
              <a:buClr>
                <a:schemeClr val="dk1"/>
              </a:buClr>
              <a:buSzPts val="1800"/>
              <a:buChar char="�"/>
              <a:defRPr sz="1800"/>
            </a:lvl4pPr>
            <a:lvl5pPr marL="2286000" lvl="4" indent="-342900" algn="l" rtl="0">
              <a:spcBef>
                <a:spcPts val="360"/>
              </a:spcBef>
              <a:spcAft>
                <a:spcPts val="0"/>
              </a:spcAft>
              <a:buClr>
                <a:schemeClr val="dk1"/>
              </a:buClr>
              <a:buSzPts val="1800"/>
              <a:buChar char="�"/>
              <a:defRPr sz="1800"/>
            </a:lvl5pPr>
            <a:lvl6pPr marL="2743200" lvl="5" indent="-342900" algn="l" rtl="0">
              <a:spcBef>
                <a:spcPts val="360"/>
              </a:spcBef>
              <a:spcAft>
                <a:spcPts val="0"/>
              </a:spcAft>
              <a:buClr>
                <a:schemeClr val="dk1"/>
              </a:buClr>
              <a:buSzPts val="1800"/>
              <a:buChar char="�"/>
              <a:defRPr sz="1800"/>
            </a:lvl6pPr>
            <a:lvl7pPr marL="3200400" lvl="6" indent="-342900" algn="l" rtl="0">
              <a:spcBef>
                <a:spcPts val="360"/>
              </a:spcBef>
              <a:spcAft>
                <a:spcPts val="0"/>
              </a:spcAft>
              <a:buClr>
                <a:schemeClr val="dk1"/>
              </a:buClr>
              <a:buSzPts val="1800"/>
              <a:buChar char="�"/>
              <a:defRPr sz="1800"/>
            </a:lvl7pPr>
            <a:lvl8pPr marL="3657600" lvl="7" indent="-342900" algn="l" rtl="0">
              <a:spcBef>
                <a:spcPts val="360"/>
              </a:spcBef>
              <a:spcAft>
                <a:spcPts val="0"/>
              </a:spcAft>
              <a:buClr>
                <a:schemeClr val="dk1"/>
              </a:buClr>
              <a:buSzPts val="1800"/>
              <a:buChar char="�"/>
              <a:defRPr sz="1800"/>
            </a:lvl8pPr>
            <a:lvl9pPr marL="4114800" lvl="8" indent="-342900" algn="l" rtl="0">
              <a:spcBef>
                <a:spcPts val="360"/>
              </a:spcBef>
              <a:spcAft>
                <a:spcPts val="0"/>
              </a:spcAft>
              <a:buClr>
                <a:schemeClr val="dk1"/>
              </a:buClr>
              <a:buSzPts val="1800"/>
              <a:buChar char="�"/>
              <a:defRPr sz="1800"/>
            </a:lvl9pPr>
          </a:lstStyle>
          <a:p>
            <a:endParaRPr/>
          </a:p>
        </p:txBody>
      </p:sp>
      <p:sp>
        <p:nvSpPr>
          <p:cNvPr id="112" name="Google Shape;112;p68"/>
          <p:cNvSpPr txBox="1">
            <a:spLocks noGrp="1"/>
          </p:cNvSpPr>
          <p:nvPr>
            <p:ph type="dt" idx="10"/>
          </p:nvPr>
        </p:nvSpPr>
        <p:spPr>
          <a:xfrm>
            <a:off x="457200" y="6356353"/>
            <a:ext cx="21336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13" name="Google Shape;113;p68"/>
          <p:cNvSpPr txBox="1">
            <a:spLocks noGrp="1"/>
          </p:cNvSpPr>
          <p:nvPr>
            <p:ph type="ftr" idx="11"/>
          </p:nvPr>
        </p:nvSpPr>
        <p:spPr>
          <a:xfrm>
            <a:off x="3124200" y="6356353"/>
            <a:ext cx="28956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14" name="Google Shape;114;p68"/>
          <p:cNvSpPr txBox="1">
            <a:spLocks noGrp="1"/>
          </p:cNvSpPr>
          <p:nvPr>
            <p:ph type="sldNum" idx="12"/>
          </p:nvPr>
        </p:nvSpPr>
        <p:spPr>
          <a:xfrm>
            <a:off x="6553200" y="6356353"/>
            <a:ext cx="21336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solidFill>
                  <a:srgbClr val="888888"/>
                </a:solidFill>
              </a:defRPr>
            </a:lvl1pPr>
            <a:lvl2pPr marL="0" lvl="1" indent="0" algn="r" rtl="0">
              <a:spcBef>
                <a:spcPts val="0"/>
              </a:spcBef>
              <a:buNone/>
              <a:defRPr>
                <a:solidFill>
                  <a:srgbClr val="888888"/>
                </a:solidFill>
              </a:defRPr>
            </a:lvl2pPr>
            <a:lvl3pPr marL="0" lvl="2" indent="0" algn="r" rtl="0">
              <a:spcBef>
                <a:spcPts val="0"/>
              </a:spcBef>
              <a:buNone/>
              <a:defRPr>
                <a:solidFill>
                  <a:srgbClr val="888888"/>
                </a:solidFill>
              </a:defRPr>
            </a:lvl3pPr>
            <a:lvl4pPr marL="0" lvl="3" indent="0" algn="r" rtl="0">
              <a:spcBef>
                <a:spcPts val="0"/>
              </a:spcBef>
              <a:buNone/>
              <a:defRPr>
                <a:solidFill>
                  <a:srgbClr val="888888"/>
                </a:solidFill>
              </a:defRPr>
            </a:lvl4pPr>
            <a:lvl5pPr marL="0" lvl="4" indent="0" algn="r" rtl="0">
              <a:spcBef>
                <a:spcPts val="0"/>
              </a:spcBef>
              <a:buNone/>
              <a:defRPr>
                <a:solidFill>
                  <a:srgbClr val="888888"/>
                </a:solidFill>
              </a:defRPr>
            </a:lvl5pPr>
            <a:lvl6pPr marL="0" lvl="5" indent="0" algn="r" rtl="0">
              <a:spcBef>
                <a:spcPts val="0"/>
              </a:spcBef>
              <a:buNone/>
              <a:defRPr>
                <a:solidFill>
                  <a:srgbClr val="888888"/>
                </a:solidFill>
              </a:defRPr>
            </a:lvl6pPr>
            <a:lvl7pPr marL="0" lvl="6" indent="0" algn="r" rtl="0">
              <a:spcBef>
                <a:spcPts val="0"/>
              </a:spcBef>
              <a:buNone/>
              <a:defRPr>
                <a:solidFill>
                  <a:srgbClr val="888888"/>
                </a:solidFill>
              </a:defRPr>
            </a:lvl7pPr>
            <a:lvl8pPr marL="0" lvl="7" indent="0" algn="r" rtl="0">
              <a:spcBef>
                <a:spcPts val="0"/>
              </a:spcBef>
              <a:buNone/>
              <a:defRPr>
                <a:solidFill>
                  <a:srgbClr val="888888"/>
                </a:solidFill>
              </a:defRPr>
            </a:lvl8pPr>
            <a:lvl9pPr marL="0" lvl="8" indent="0" algn="r" rtl="0">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115"/>
        <p:cNvGrpSpPr/>
        <p:nvPr/>
      </p:nvGrpSpPr>
      <p:grpSpPr>
        <a:xfrm>
          <a:off x="0" y="0"/>
          <a:ext cx="0" cy="0"/>
          <a:chOff x="0" y="0"/>
          <a:chExt cx="0" cy="0"/>
        </a:xfrm>
      </p:grpSpPr>
      <p:sp>
        <p:nvSpPr>
          <p:cNvPr id="116" name="Google Shape;116;p69"/>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rtl="0">
              <a:spcBef>
                <a:spcPts val="0"/>
              </a:spcBef>
              <a:spcAft>
                <a:spcPts val="0"/>
              </a:spcAft>
              <a:buClr>
                <a:schemeClr val="dk1"/>
              </a:buClr>
              <a:buSzPts val="4500"/>
              <a:buFont typeface="Calibri"/>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17" name="Google Shape;117;p69"/>
          <p:cNvSpPr txBox="1">
            <a:spLocks noGrp="1"/>
          </p:cNvSpPr>
          <p:nvPr>
            <p:ph type="body" idx="1"/>
          </p:nvPr>
        </p:nvSpPr>
        <p:spPr>
          <a:xfrm>
            <a:off x="457200" y="1535114"/>
            <a:ext cx="4040100" cy="639900"/>
          </a:xfrm>
          <a:prstGeom prst="rect">
            <a:avLst/>
          </a:prstGeom>
          <a:noFill/>
          <a:ln>
            <a:noFill/>
          </a:ln>
        </p:spPr>
        <p:txBody>
          <a:bodyPr spcFirstLastPara="1" wrap="square" lIns="91425" tIns="45700" rIns="91425" bIns="45700" anchor="b" anchorCtr="0">
            <a:normAutofit/>
          </a:bodyPr>
          <a:lstStyle>
            <a:lvl1pPr marL="457200" lvl="0" indent="-228600" algn="l" rtl="0">
              <a:spcBef>
                <a:spcPts val="460"/>
              </a:spcBef>
              <a:spcAft>
                <a:spcPts val="0"/>
              </a:spcAft>
              <a:buClr>
                <a:schemeClr val="dk1"/>
              </a:buClr>
              <a:buSzPts val="2300"/>
              <a:buNone/>
              <a:defRPr sz="2300" b="1"/>
            </a:lvl1pPr>
            <a:lvl2pPr marL="914400" lvl="1" indent="-228600" algn="l" rtl="0">
              <a:spcBef>
                <a:spcPts val="400"/>
              </a:spcBef>
              <a:spcAft>
                <a:spcPts val="0"/>
              </a:spcAft>
              <a:buClr>
                <a:schemeClr val="dk1"/>
              </a:buClr>
              <a:buSzPts val="2000"/>
              <a:buNone/>
              <a:defRPr sz="2000" b="1"/>
            </a:lvl2pPr>
            <a:lvl3pPr marL="1371600" lvl="2" indent="-228600" algn="l" rtl="0">
              <a:spcBef>
                <a:spcPts val="360"/>
              </a:spcBef>
              <a:spcAft>
                <a:spcPts val="0"/>
              </a:spcAft>
              <a:buClr>
                <a:schemeClr val="dk1"/>
              </a:buClr>
              <a:buSzPts val="1800"/>
              <a:buNone/>
              <a:defRPr sz="1800" b="1"/>
            </a:lvl3pPr>
            <a:lvl4pPr marL="1828800" lvl="3" indent="-228600" algn="l" rtl="0">
              <a:spcBef>
                <a:spcPts val="320"/>
              </a:spcBef>
              <a:spcAft>
                <a:spcPts val="0"/>
              </a:spcAft>
              <a:buClr>
                <a:schemeClr val="dk1"/>
              </a:buClr>
              <a:buSzPts val="1600"/>
              <a:buNone/>
              <a:defRPr sz="1600" b="1"/>
            </a:lvl4pPr>
            <a:lvl5pPr marL="2286000" lvl="4" indent="-228600" algn="l" rtl="0">
              <a:spcBef>
                <a:spcPts val="320"/>
              </a:spcBef>
              <a:spcAft>
                <a:spcPts val="0"/>
              </a:spcAft>
              <a:buClr>
                <a:schemeClr val="dk1"/>
              </a:buClr>
              <a:buSzPts val="1600"/>
              <a:buNone/>
              <a:defRPr sz="1600" b="1"/>
            </a:lvl5pPr>
            <a:lvl6pPr marL="2743200" lvl="5" indent="-228600" algn="l" rtl="0">
              <a:spcBef>
                <a:spcPts val="320"/>
              </a:spcBef>
              <a:spcAft>
                <a:spcPts val="0"/>
              </a:spcAft>
              <a:buClr>
                <a:schemeClr val="dk1"/>
              </a:buClr>
              <a:buSzPts val="1600"/>
              <a:buNone/>
              <a:defRPr sz="1600" b="1"/>
            </a:lvl6pPr>
            <a:lvl7pPr marL="3200400" lvl="6" indent="-228600" algn="l" rtl="0">
              <a:spcBef>
                <a:spcPts val="320"/>
              </a:spcBef>
              <a:spcAft>
                <a:spcPts val="0"/>
              </a:spcAft>
              <a:buClr>
                <a:schemeClr val="dk1"/>
              </a:buClr>
              <a:buSzPts val="1600"/>
              <a:buNone/>
              <a:defRPr sz="1600" b="1"/>
            </a:lvl7pPr>
            <a:lvl8pPr marL="3657600" lvl="7" indent="-228600" algn="l" rtl="0">
              <a:spcBef>
                <a:spcPts val="320"/>
              </a:spcBef>
              <a:spcAft>
                <a:spcPts val="0"/>
              </a:spcAft>
              <a:buClr>
                <a:schemeClr val="dk1"/>
              </a:buClr>
              <a:buSzPts val="1600"/>
              <a:buNone/>
              <a:defRPr sz="1600" b="1"/>
            </a:lvl8pPr>
            <a:lvl9pPr marL="4114800" lvl="8" indent="-228600" algn="l" rtl="0">
              <a:spcBef>
                <a:spcPts val="320"/>
              </a:spcBef>
              <a:spcAft>
                <a:spcPts val="0"/>
              </a:spcAft>
              <a:buClr>
                <a:schemeClr val="dk1"/>
              </a:buClr>
              <a:buSzPts val="1600"/>
              <a:buNone/>
              <a:defRPr sz="1600" b="1"/>
            </a:lvl9pPr>
          </a:lstStyle>
          <a:p>
            <a:endParaRPr/>
          </a:p>
        </p:txBody>
      </p:sp>
      <p:sp>
        <p:nvSpPr>
          <p:cNvPr id="118" name="Google Shape;118;p69"/>
          <p:cNvSpPr txBox="1">
            <a:spLocks noGrp="1"/>
          </p:cNvSpPr>
          <p:nvPr>
            <p:ph type="body" idx="2"/>
          </p:nvPr>
        </p:nvSpPr>
        <p:spPr>
          <a:xfrm>
            <a:off x="457200" y="2174876"/>
            <a:ext cx="4040100" cy="3951300"/>
          </a:xfrm>
          <a:prstGeom prst="rect">
            <a:avLst/>
          </a:prstGeom>
          <a:noFill/>
          <a:ln>
            <a:noFill/>
          </a:ln>
        </p:spPr>
        <p:txBody>
          <a:bodyPr spcFirstLastPara="1" wrap="square" lIns="91425" tIns="45700" rIns="91425" bIns="45700" anchor="t" anchorCtr="0">
            <a:normAutofit/>
          </a:bodyPr>
          <a:lstStyle>
            <a:lvl1pPr marL="457200" lvl="0" indent="-374650" algn="l" rtl="0">
              <a:spcBef>
                <a:spcPts val="460"/>
              </a:spcBef>
              <a:spcAft>
                <a:spcPts val="0"/>
              </a:spcAft>
              <a:buClr>
                <a:schemeClr val="dk1"/>
              </a:buClr>
              <a:buSzPts val="2300"/>
              <a:buChar char="�"/>
              <a:defRPr sz="2300"/>
            </a:lvl1pPr>
            <a:lvl2pPr marL="914400" lvl="1" indent="-355600" algn="l" rtl="0">
              <a:spcBef>
                <a:spcPts val="400"/>
              </a:spcBef>
              <a:spcAft>
                <a:spcPts val="0"/>
              </a:spcAft>
              <a:buClr>
                <a:schemeClr val="dk1"/>
              </a:buClr>
              <a:buSzPts val="2000"/>
              <a:buChar char="�"/>
              <a:defRPr sz="2000"/>
            </a:lvl2pPr>
            <a:lvl3pPr marL="1371600" lvl="2" indent="-342900" algn="l" rtl="0">
              <a:spcBef>
                <a:spcPts val="360"/>
              </a:spcBef>
              <a:spcAft>
                <a:spcPts val="0"/>
              </a:spcAft>
              <a:buClr>
                <a:schemeClr val="dk1"/>
              </a:buClr>
              <a:buSzPts val="1800"/>
              <a:buChar char="�"/>
              <a:defRPr sz="1800"/>
            </a:lvl3pPr>
            <a:lvl4pPr marL="1828800" lvl="3" indent="-330200" algn="l" rtl="0">
              <a:spcBef>
                <a:spcPts val="320"/>
              </a:spcBef>
              <a:spcAft>
                <a:spcPts val="0"/>
              </a:spcAft>
              <a:buClr>
                <a:schemeClr val="dk1"/>
              </a:buClr>
              <a:buSzPts val="1600"/>
              <a:buChar char="�"/>
              <a:defRPr sz="1600"/>
            </a:lvl4pPr>
            <a:lvl5pPr marL="2286000" lvl="4" indent="-330200" algn="l" rtl="0">
              <a:spcBef>
                <a:spcPts val="320"/>
              </a:spcBef>
              <a:spcAft>
                <a:spcPts val="0"/>
              </a:spcAft>
              <a:buClr>
                <a:schemeClr val="dk1"/>
              </a:buClr>
              <a:buSzPts val="1600"/>
              <a:buChar char="�"/>
              <a:defRPr sz="1600"/>
            </a:lvl5pPr>
            <a:lvl6pPr marL="2743200" lvl="5" indent="-330200" algn="l" rtl="0">
              <a:spcBef>
                <a:spcPts val="320"/>
              </a:spcBef>
              <a:spcAft>
                <a:spcPts val="0"/>
              </a:spcAft>
              <a:buClr>
                <a:schemeClr val="dk1"/>
              </a:buClr>
              <a:buSzPts val="1600"/>
              <a:buChar char="�"/>
              <a:defRPr sz="1600"/>
            </a:lvl6pPr>
            <a:lvl7pPr marL="3200400" lvl="6" indent="-330200" algn="l" rtl="0">
              <a:spcBef>
                <a:spcPts val="320"/>
              </a:spcBef>
              <a:spcAft>
                <a:spcPts val="0"/>
              </a:spcAft>
              <a:buClr>
                <a:schemeClr val="dk1"/>
              </a:buClr>
              <a:buSzPts val="1600"/>
              <a:buChar char="�"/>
              <a:defRPr sz="1600"/>
            </a:lvl7pPr>
            <a:lvl8pPr marL="3657600" lvl="7" indent="-330200" algn="l" rtl="0">
              <a:spcBef>
                <a:spcPts val="320"/>
              </a:spcBef>
              <a:spcAft>
                <a:spcPts val="0"/>
              </a:spcAft>
              <a:buClr>
                <a:schemeClr val="dk1"/>
              </a:buClr>
              <a:buSzPts val="1600"/>
              <a:buChar char="�"/>
              <a:defRPr sz="1600"/>
            </a:lvl8pPr>
            <a:lvl9pPr marL="4114800" lvl="8" indent="-330200" algn="l" rtl="0">
              <a:spcBef>
                <a:spcPts val="320"/>
              </a:spcBef>
              <a:spcAft>
                <a:spcPts val="0"/>
              </a:spcAft>
              <a:buClr>
                <a:schemeClr val="dk1"/>
              </a:buClr>
              <a:buSzPts val="1600"/>
              <a:buChar char="�"/>
              <a:defRPr sz="1600"/>
            </a:lvl9pPr>
          </a:lstStyle>
          <a:p>
            <a:endParaRPr/>
          </a:p>
        </p:txBody>
      </p:sp>
      <p:sp>
        <p:nvSpPr>
          <p:cNvPr id="119" name="Google Shape;119;p69"/>
          <p:cNvSpPr txBox="1">
            <a:spLocks noGrp="1"/>
          </p:cNvSpPr>
          <p:nvPr>
            <p:ph type="body" idx="3"/>
          </p:nvPr>
        </p:nvSpPr>
        <p:spPr>
          <a:xfrm>
            <a:off x="4645026" y="1535114"/>
            <a:ext cx="4041900" cy="639900"/>
          </a:xfrm>
          <a:prstGeom prst="rect">
            <a:avLst/>
          </a:prstGeom>
          <a:noFill/>
          <a:ln>
            <a:noFill/>
          </a:ln>
        </p:spPr>
        <p:txBody>
          <a:bodyPr spcFirstLastPara="1" wrap="square" lIns="91425" tIns="45700" rIns="91425" bIns="45700" anchor="b" anchorCtr="0">
            <a:normAutofit/>
          </a:bodyPr>
          <a:lstStyle>
            <a:lvl1pPr marL="457200" lvl="0" indent="-228600" algn="l" rtl="0">
              <a:spcBef>
                <a:spcPts val="460"/>
              </a:spcBef>
              <a:spcAft>
                <a:spcPts val="0"/>
              </a:spcAft>
              <a:buClr>
                <a:schemeClr val="dk1"/>
              </a:buClr>
              <a:buSzPts val="2300"/>
              <a:buNone/>
              <a:defRPr sz="2300" b="1"/>
            </a:lvl1pPr>
            <a:lvl2pPr marL="914400" lvl="1" indent="-228600" algn="l" rtl="0">
              <a:spcBef>
                <a:spcPts val="400"/>
              </a:spcBef>
              <a:spcAft>
                <a:spcPts val="0"/>
              </a:spcAft>
              <a:buClr>
                <a:schemeClr val="dk1"/>
              </a:buClr>
              <a:buSzPts val="2000"/>
              <a:buNone/>
              <a:defRPr sz="2000" b="1"/>
            </a:lvl2pPr>
            <a:lvl3pPr marL="1371600" lvl="2" indent="-228600" algn="l" rtl="0">
              <a:spcBef>
                <a:spcPts val="360"/>
              </a:spcBef>
              <a:spcAft>
                <a:spcPts val="0"/>
              </a:spcAft>
              <a:buClr>
                <a:schemeClr val="dk1"/>
              </a:buClr>
              <a:buSzPts val="1800"/>
              <a:buNone/>
              <a:defRPr sz="1800" b="1"/>
            </a:lvl3pPr>
            <a:lvl4pPr marL="1828800" lvl="3" indent="-228600" algn="l" rtl="0">
              <a:spcBef>
                <a:spcPts val="320"/>
              </a:spcBef>
              <a:spcAft>
                <a:spcPts val="0"/>
              </a:spcAft>
              <a:buClr>
                <a:schemeClr val="dk1"/>
              </a:buClr>
              <a:buSzPts val="1600"/>
              <a:buNone/>
              <a:defRPr sz="1600" b="1"/>
            </a:lvl4pPr>
            <a:lvl5pPr marL="2286000" lvl="4" indent="-228600" algn="l" rtl="0">
              <a:spcBef>
                <a:spcPts val="320"/>
              </a:spcBef>
              <a:spcAft>
                <a:spcPts val="0"/>
              </a:spcAft>
              <a:buClr>
                <a:schemeClr val="dk1"/>
              </a:buClr>
              <a:buSzPts val="1600"/>
              <a:buNone/>
              <a:defRPr sz="1600" b="1"/>
            </a:lvl5pPr>
            <a:lvl6pPr marL="2743200" lvl="5" indent="-228600" algn="l" rtl="0">
              <a:spcBef>
                <a:spcPts val="320"/>
              </a:spcBef>
              <a:spcAft>
                <a:spcPts val="0"/>
              </a:spcAft>
              <a:buClr>
                <a:schemeClr val="dk1"/>
              </a:buClr>
              <a:buSzPts val="1600"/>
              <a:buNone/>
              <a:defRPr sz="1600" b="1"/>
            </a:lvl6pPr>
            <a:lvl7pPr marL="3200400" lvl="6" indent="-228600" algn="l" rtl="0">
              <a:spcBef>
                <a:spcPts val="320"/>
              </a:spcBef>
              <a:spcAft>
                <a:spcPts val="0"/>
              </a:spcAft>
              <a:buClr>
                <a:schemeClr val="dk1"/>
              </a:buClr>
              <a:buSzPts val="1600"/>
              <a:buNone/>
              <a:defRPr sz="1600" b="1"/>
            </a:lvl7pPr>
            <a:lvl8pPr marL="3657600" lvl="7" indent="-228600" algn="l" rtl="0">
              <a:spcBef>
                <a:spcPts val="320"/>
              </a:spcBef>
              <a:spcAft>
                <a:spcPts val="0"/>
              </a:spcAft>
              <a:buClr>
                <a:schemeClr val="dk1"/>
              </a:buClr>
              <a:buSzPts val="1600"/>
              <a:buNone/>
              <a:defRPr sz="1600" b="1"/>
            </a:lvl8pPr>
            <a:lvl9pPr marL="4114800" lvl="8" indent="-228600" algn="l" rtl="0">
              <a:spcBef>
                <a:spcPts val="320"/>
              </a:spcBef>
              <a:spcAft>
                <a:spcPts val="0"/>
              </a:spcAft>
              <a:buClr>
                <a:schemeClr val="dk1"/>
              </a:buClr>
              <a:buSzPts val="1600"/>
              <a:buNone/>
              <a:defRPr sz="1600" b="1"/>
            </a:lvl9pPr>
          </a:lstStyle>
          <a:p>
            <a:endParaRPr/>
          </a:p>
        </p:txBody>
      </p:sp>
      <p:sp>
        <p:nvSpPr>
          <p:cNvPr id="120" name="Google Shape;120;p69"/>
          <p:cNvSpPr txBox="1">
            <a:spLocks noGrp="1"/>
          </p:cNvSpPr>
          <p:nvPr>
            <p:ph type="body" idx="4"/>
          </p:nvPr>
        </p:nvSpPr>
        <p:spPr>
          <a:xfrm>
            <a:off x="4645026" y="2174876"/>
            <a:ext cx="4041900" cy="3951300"/>
          </a:xfrm>
          <a:prstGeom prst="rect">
            <a:avLst/>
          </a:prstGeom>
          <a:noFill/>
          <a:ln>
            <a:noFill/>
          </a:ln>
        </p:spPr>
        <p:txBody>
          <a:bodyPr spcFirstLastPara="1" wrap="square" lIns="91425" tIns="45700" rIns="91425" bIns="45700" anchor="t" anchorCtr="0">
            <a:normAutofit/>
          </a:bodyPr>
          <a:lstStyle>
            <a:lvl1pPr marL="457200" lvl="0" indent="-374650" algn="l" rtl="0">
              <a:spcBef>
                <a:spcPts val="460"/>
              </a:spcBef>
              <a:spcAft>
                <a:spcPts val="0"/>
              </a:spcAft>
              <a:buClr>
                <a:schemeClr val="dk1"/>
              </a:buClr>
              <a:buSzPts val="2300"/>
              <a:buChar char="�"/>
              <a:defRPr sz="2300"/>
            </a:lvl1pPr>
            <a:lvl2pPr marL="914400" lvl="1" indent="-355600" algn="l" rtl="0">
              <a:spcBef>
                <a:spcPts val="400"/>
              </a:spcBef>
              <a:spcAft>
                <a:spcPts val="0"/>
              </a:spcAft>
              <a:buClr>
                <a:schemeClr val="dk1"/>
              </a:buClr>
              <a:buSzPts val="2000"/>
              <a:buChar char="�"/>
              <a:defRPr sz="2000"/>
            </a:lvl2pPr>
            <a:lvl3pPr marL="1371600" lvl="2" indent="-342900" algn="l" rtl="0">
              <a:spcBef>
                <a:spcPts val="360"/>
              </a:spcBef>
              <a:spcAft>
                <a:spcPts val="0"/>
              </a:spcAft>
              <a:buClr>
                <a:schemeClr val="dk1"/>
              </a:buClr>
              <a:buSzPts val="1800"/>
              <a:buChar char="�"/>
              <a:defRPr sz="1800"/>
            </a:lvl3pPr>
            <a:lvl4pPr marL="1828800" lvl="3" indent="-330200" algn="l" rtl="0">
              <a:spcBef>
                <a:spcPts val="320"/>
              </a:spcBef>
              <a:spcAft>
                <a:spcPts val="0"/>
              </a:spcAft>
              <a:buClr>
                <a:schemeClr val="dk1"/>
              </a:buClr>
              <a:buSzPts val="1600"/>
              <a:buChar char="�"/>
              <a:defRPr sz="1600"/>
            </a:lvl4pPr>
            <a:lvl5pPr marL="2286000" lvl="4" indent="-330200" algn="l" rtl="0">
              <a:spcBef>
                <a:spcPts val="320"/>
              </a:spcBef>
              <a:spcAft>
                <a:spcPts val="0"/>
              </a:spcAft>
              <a:buClr>
                <a:schemeClr val="dk1"/>
              </a:buClr>
              <a:buSzPts val="1600"/>
              <a:buChar char="�"/>
              <a:defRPr sz="1600"/>
            </a:lvl5pPr>
            <a:lvl6pPr marL="2743200" lvl="5" indent="-330200" algn="l" rtl="0">
              <a:spcBef>
                <a:spcPts val="320"/>
              </a:spcBef>
              <a:spcAft>
                <a:spcPts val="0"/>
              </a:spcAft>
              <a:buClr>
                <a:schemeClr val="dk1"/>
              </a:buClr>
              <a:buSzPts val="1600"/>
              <a:buChar char="�"/>
              <a:defRPr sz="1600"/>
            </a:lvl6pPr>
            <a:lvl7pPr marL="3200400" lvl="6" indent="-330200" algn="l" rtl="0">
              <a:spcBef>
                <a:spcPts val="320"/>
              </a:spcBef>
              <a:spcAft>
                <a:spcPts val="0"/>
              </a:spcAft>
              <a:buClr>
                <a:schemeClr val="dk1"/>
              </a:buClr>
              <a:buSzPts val="1600"/>
              <a:buChar char="�"/>
              <a:defRPr sz="1600"/>
            </a:lvl7pPr>
            <a:lvl8pPr marL="3657600" lvl="7" indent="-330200" algn="l" rtl="0">
              <a:spcBef>
                <a:spcPts val="320"/>
              </a:spcBef>
              <a:spcAft>
                <a:spcPts val="0"/>
              </a:spcAft>
              <a:buClr>
                <a:schemeClr val="dk1"/>
              </a:buClr>
              <a:buSzPts val="1600"/>
              <a:buChar char="�"/>
              <a:defRPr sz="1600"/>
            </a:lvl8pPr>
            <a:lvl9pPr marL="4114800" lvl="8" indent="-330200" algn="l" rtl="0">
              <a:spcBef>
                <a:spcPts val="320"/>
              </a:spcBef>
              <a:spcAft>
                <a:spcPts val="0"/>
              </a:spcAft>
              <a:buClr>
                <a:schemeClr val="dk1"/>
              </a:buClr>
              <a:buSzPts val="1600"/>
              <a:buChar char="�"/>
              <a:defRPr sz="1600"/>
            </a:lvl9pPr>
          </a:lstStyle>
          <a:p>
            <a:endParaRPr/>
          </a:p>
        </p:txBody>
      </p:sp>
      <p:sp>
        <p:nvSpPr>
          <p:cNvPr id="121" name="Google Shape;121;p69"/>
          <p:cNvSpPr txBox="1">
            <a:spLocks noGrp="1"/>
          </p:cNvSpPr>
          <p:nvPr>
            <p:ph type="dt" idx="10"/>
          </p:nvPr>
        </p:nvSpPr>
        <p:spPr>
          <a:xfrm>
            <a:off x="457200" y="6356353"/>
            <a:ext cx="21336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22" name="Google Shape;122;p69"/>
          <p:cNvSpPr txBox="1">
            <a:spLocks noGrp="1"/>
          </p:cNvSpPr>
          <p:nvPr>
            <p:ph type="ftr" idx="11"/>
          </p:nvPr>
        </p:nvSpPr>
        <p:spPr>
          <a:xfrm>
            <a:off x="3124200" y="6356353"/>
            <a:ext cx="28956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23" name="Google Shape;123;p69"/>
          <p:cNvSpPr txBox="1">
            <a:spLocks noGrp="1"/>
          </p:cNvSpPr>
          <p:nvPr>
            <p:ph type="sldNum" idx="12"/>
          </p:nvPr>
        </p:nvSpPr>
        <p:spPr>
          <a:xfrm>
            <a:off x="6553200" y="6356353"/>
            <a:ext cx="21336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solidFill>
                  <a:srgbClr val="888888"/>
                </a:solidFill>
              </a:defRPr>
            </a:lvl1pPr>
            <a:lvl2pPr marL="0" lvl="1" indent="0" algn="r" rtl="0">
              <a:spcBef>
                <a:spcPts val="0"/>
              </a:spcBef>
              <a:buNone/>
              <a:defRPr>
                <a:solidFill>
                  <a:srgbClr val="888888"/>
                </a:solidFill>
              </a:defRPr>
            </a:lvl2pPr>
            <a:lvl3pPr marL="0" lvl="2" indent="0" algn="r" rtl="0">
              <a:spcBef>
                <a:spcPts val="0"/>
              </a:spcBef>
              <a:buNone/>
              <a:defRPr>
                <a:solidFill>
                  <a:srgbClr val="888888"/>
                </a:solidFill>
              </a:defRPr>
            </a:lvl3pPr>
            <a:lvl4pPr marL="0" lvl="3" indent="0" algn="r" rtl="0">
              <a:spcBef>
                <a:spcPts val="0"/>
              </a:spcBef>
              <a:buNone/>
              <a:defRPr>
                <a:solidFill>
                  <a:srgbClr val="888888"/>
                </a:solidFill>
              </a:defRPr>
            </a:lvl4pPr>
            <a:lvl5pPr marL="0" lvl="4" indent="0" algn="r" rtl="0">
              <a:spcBef>
                <a:spcPts val="0"/>
              </a:spcBef>
              <a:buNone/>
              <a:defRPr>
                <a:solidFill>
                  <a:srgbClr val="888888"/>
                </a:solidFill>
              </a:defRPr>
            </a:lvl5pPr>
            <a:lvl6pPr marL="0" lvl="5" indent="0" algn="r" rtl="0">
              <a:spcBef>
                <a:spcPts val="0"/>
              </a:spcBef>
              <a:buNone/>
              <a:defRPr>
                <a:solidFill>
                  <a:srgbClr val="888888"/>
                </a:solidFill>
              </a:defRPr>
            </a:lvl6pPr>
            <a:lvl7pPr marL="0" lvl="6" indent="0" algn="r" rtl="0">
              <a:spcBef>
                <a:spcPts val="0"/>
              </a:spcBef>
              <a:buNone/>
              <a:defRPr>
                <a:solidFill>
                  <a:srgbClr val="888888"/>
                </a:solidFill>
              </a:defRPr>
            </a:lvl7pPr>
            <a:lvl8pPr marL="0" lvl="7" indent="0" algn="r" rtl="0">
              <a:spcBef>
                <a:spcPts val="0"/>
              </a:spcBef>
              <a:buNone/>
              <a:defRPr>
                <a:solidFill>
                  <a:srgbClr val="888888"/>
                </a:solidFill>
              </a:defRPr>
            </a:lvl8pPr>
            <a:lvl9pPr marL="0" lvl="8" indent="0" algn="r" rtl="0">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24"/>
        <p:cNvGrpSpPr/>
        <p:nvPr/>
      </p:nvGrpSpPr>
      <p:grpSpPr>
        <a:xfrm>
          <a:off x="0" y="0"/>
          <a:ext cx="0" cy="0"/>
          <a:chOff x="0" y="0"/>
          <a:chExt cx="0" cy="0"/>
        </a:xfrm>
      </p:grpSpPr>
      <p:sp>
        <p:nvSpPr>
          <p:cNvPr id="125" name="Google Shape;125;p70"/>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rtl="0">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26" name="Google Shape;126;p70"/>
          <p:cNvSpPr txBox="1">
            <a:spLocks noGrp="1"/>
          </p:cNvSpPr>
          <p:nvPr>
            <p:ph type="dt" idx="10"/>
          </p:nvPr>
        </p:nvSpPr>
        <p:spPr>
          <a:xfrm>
            <a:off x="457200" y="6356353"/>
            <a:ext cx="21336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27" name="Google Shape;127;p70"/>
          <p:cNvSpPr txBox="1">
            <a:spLocks noGrp="1"/>
          </p:cNvSpPr>
          <p:nvPr>
            <p:ph type="ftr" idx="11"/>
          </p:nvPr>
        </p:nvSpPr>
        <p:spPr>
          <a:xfrm>
            <a:off x="3124200" y="6356353"/>
            <a:ext cx="28956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28" name="Google Shape;128;p70"/>
          <p:cNvSpPr txBox="1">
            <a:spLocks noGrp="1"/>
          </p:cNvSpPr>
          <p:nvPr>
            <p:ph type="sldNum" idx="12"/>
          </p:nvPr>
        </p:nvSpPr>
        <p:spPr>
          <a:xfrm>
            <a:off x="6553200" y="6356353"/>
            <a:ext cx="21336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solidFill>
                  <a:srgbClr val="888888"/>
                </a:solidFill>
              </a:defRPr>
            </a:lvl1pPr>
            <a:lvl2pPr marL="0" lvl="1" indent="0" algn="r" rtl="0">
              <a:spcBef>
                <a:spcPts val="0"/>
              </a:spcBef>
              <a:buNone/>
              <a:defRPr>
                <a:solidFill>
                  <a:srgbClr val="888888"/>
                </a:solidFill>
              </a:defRPr>
            </a:lvl2pPr>
            <a:lvl3pPr marL="0" lvl="2" indent="0" algn="r" rtl="0">
              <a:spcBef>
                <a:spcPts val="0"/>
              </a:spcBef>
              <a:buNone/>
              <a:defRPr>
                <a:solidFill>
                  <a:srgbClr val="888888"/>
                </a:solidFill>
              </a:defRPr>
            </a:lvl3pPr>
            <a:lvl4pPr marL="0" lvl="3" indent="0" algn="r" rtl="0">
              <a:spcBef>
                <a:spcPts val="0"/>
              </a:spcBef>
              <a:buNone/>
              <a:defRPr>
                <a:solidFill>
                  <a:srgbClr val="888888"/>
                </a:solidFill>
              </a:defRPr>
            </a:lvl4pPr>
            <a:lvl5pPr marL="0" lvl="4" indent="0" algn="r" rtl="0">
              <a:spcBef>
                <a:spcPts val="0"/>
              </a:spcBef>
              <a:buNone/>
              <a:defRPr>
                <a:solidFill>
                  <a:srgbClr val="888888"/>
                </a:solidFill>
              </a:defRPr>
            </a:lvl5pPr>
            <a:lvl6pPr marL="0" lvl="5" indent="0" algn="r" rtl="0">
              <a:spcBef>
                <a:spcPts val="0"/>
              </a:spcBef>
              <a:buNone/>
              <a:defRPr>
                <a:solidFill>
                  <a:srgbClr val="888888"/>
                </a:solidFill>
              </a:defRPr>
            </a:lvl6pPr>
            <a:lvl7pPr marL="0" lvl="6" indent="0" algn="r" rtl="0">
              <a:spcBef>
                <a:spcPts val="0"/>
              </a:spcBef>
              <a:buNone/>
              <a:defRPr>
                <a:solidFill>
                  <a:srgbClr val="888888"/>
                </a:solidFill>
              </a:defRPr>
            </a:lvl7pPr>
            <a:lvl8pPr marL="0" lvl="7" indent="0" algn="r" rtl="0">
              <a:spcBef>
                <a:spcPts val="0"/>
              </a:spcBef>
              <a:buNone/>
              <a:defRPr>
                <a:solidFill>
                  <a:srgbClr val="888888"/>
                </a:solidFill>
              </a:defRPr>
            </a:lvl8pPr>
            <a:lvl9pPr marL="0" lvl="8" indent="0" algn="r" rtl="0">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9"/>
        <p:cNvGrpSpPr/>
        <p:nvPr/>
      </p:nvGrpSpPr>
      <p:grpSpPr>
        <a:xfrm>
          <a:off x="0" y="0"/>
          <a:ext cx="0" cy="0"/>
          <a:chOff x="0" y="0"/>
          <a:chExt cx="0" cy="0"/>
        </a:xfrm>
      </p:grpSpPr>
      <p:sp>
        <p:nvSpPr>
          <p:cNvPr id="130" name="Google Shape;130;p71"/>
          <p:cNvSpPr txBox="1">
            <a:spLocks noGrp="1"/>
          </p:cNvSpPr>
          <p:nvPr>
            <p:ph type="dt" idx="10"/>
          </p:nvPr>
        </p:nvSpPr>
        <p:spPr>
          <a:xfrm>
            <a:off x="457200" y="6356353"/>
            <a:ext cx="21336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31" name="Google Shape;131;p71"/>
          <p:cNvSpPr txBox="1">
            <a:spLocks noGrp="1"/>
          </p:cNvSpPr>
          <p:nvPr>
            <p:ph type="ftr" idx="11"/>
          </p:nvPr>
        </p:nvSpPr>
        <p:spPr>
          <a:xfrm>
            <a:off x="3124200" y="6356353"/>
            <a:ext cx="28956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32" name="Google Shape;132;p71"/>
          <p:cNvSpPr txBox="1">
            <a:spLocks noGrp="1"/>
          </p:cNvSpPr>
          <p:nvPr>
            <p:ph type="sldNum" idx="12"/>
          </p:nvPr>
        </p:nvSpPr>
        <p:spPr>
          <a:xfrm>
            <a:off x="6553200" y="6356353"/>
            <a:ext cx="21336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solidFill>
                  <a:srgbClr val="888888"/>
                </a:solidFill>
              </a:defRPr>
            </a:lvl1pPr>
            <a:lvl2pPr marL="0" lvl="1" indent="0" algn="r" rtl="0">
              <a:spcBef>
                <a:spcPts val="0"/>
              </a:spcBef>
              <a:buNone/>
              <a:defRPr>
                <a:solidFill>
                  <a:srgbClr val="888888"/>
                </a:solidFill>
              </a:defRPr>
            </a:lvl2pPr>
            <a:lvl3pPr marL="0" lvl="2" indent="0" algn="r" rtl="0">
              <a:spcBef>
                <a:spcPts val="0"/>
              </a:spcBef>
              <a:buNone/>
              <a:defRPr>
                <a:solidFill>
                  <a:srgbClr val="888888"/>
                </a:solidFill>
              </a:defRPr>
            </a:lvl3pPr>
            <a:lvl4pPr marL="0" lvl="3" indent="0" algn="r" rtl="0">
              <a:spcBef>
                <a:spcPts val="0"/>
              </a:spcBef>
              <a:buNone/>
              <a:defRPr>
                <a:solidFill>
                  <a:srgbClr val="888888"/>
                </a:solidFill>
              </a:defRPr>
            </a:lvl4pPr>
            <a:lvl5pPr marL="0" lvl="4" indent="0" algn="r" rtl="0">
              <a:spcBef>
                <a:spcPts val="0"/>
              </a:spcBef>
              <a:buNone/>
              <a:defRPr>
                <a:solidFill>
                  <a:srgbClr val="888888"/>
                </a:solidFill>
              </a:defRPr>
            </a:lvl5pPr>
            <a:lvl6pPr marL="0" lvl="5" indent="0" algn="r" rtl="0">
              <a:spcBef>
                <a:spcPts val="0"/>
              </a:spcBef>
              <a:buNone/>
              <a:defRPr>
                <a:solidFill>
                  <a:srgbClr val="888888"/>
                </a:solidFill>
              </a:defRPr>
            </a:lvl6pPr>
            <a:lvl7pPr marL="0" lvl="6" indent="0" algn="r" rtl="0">
              <a:spcBef>
                <a:spcPts val="0"/>
              </a:spcBef>
              <a:buNone/>
              <a:defRPr>
                <a:solidFill>
                  <a:srgbClr val="888888"/>
                </a:solidFill>
              </a:defRPr>
            </a:lvl7pPr>
            <a:lvl8pPr marL="0" lvl="7" indent="0" algn="r" rtl="0">
              <a:spcBef>
                <a:spcPts val="0"/>
              </a:spcBef>
              <a:buNone/>
              <a:defRPr>
                <a:solidFill>
                  <a:srgbClr val="888888"/>
                </a:solidFill>
              </a:defRPr>
            </a:lvl8pPr>
            <a:lvl9pPr marL="0" lvl="8" indent="0" algn="r" rtl="0">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33"/>
        <p:cNvGrpSpPr/>
        <p:nvPr/>
      </p:nvGrpSpPr>
      <p:grpSpPr>
        <a:xfrm>
          <a:off x="0" y="0"/>
          <a:ext cx="0" cy="0"/>
          <a:chOff x="0" y="0"/>
          <a:chExt cx="0" cy="0"/>
        </a:xfrm>
      </p:grpSpPr>
      <p:sp>
        <p:nvSpPr>
          <p:cNvPr id="134" name="Google Shape;134;p72"/>
          <p:cNvSpPr txBox="1">
            <a:spLocks noGrp="1"/>
          </p:cNvSpPr>
          <p:nvPr>
            <p:ph type="title"/>
          </p:nvPr>
        </p:nvSpPr>
        <p:spPr>
          <a:xfrm>
            <a:off x="457203" y="273050"/>
            <a:ext cx="3008400" cy="1162200"/>
          </a:xfrm>
          <a:prstGeom prst="rect">
            <a:avLst/>
          </a:prstGeom>
          <a:noFill/>
          <a:ln>
            <a:noFill/>
          </a:ln>
        </p:spPr>
        <p:txBody>
          <a:bodyPr spcFirstLastPara="1" wrap="square" lIns="91425" tIns="45700" rIns="91425" bIns="45700" anchor="b" anchorCtr="0">
            <a:normAutofit/>
          </a:bodyPr>
          <a:lstStyle>
            <a:lvl1pPr lvl="0" algn="l" rtl="0">
              <a:spcBef>
                <a:spcPts val="0"/>
              </a:spcBef>
              <a:spcAft>
                <a:spcPts val="0"/>
              </a:spcAft>
              <a:buClr>
                <a:schemeClr val="dk1"/>
              </a:buClr>
              <a:buSzPts val="2000"/>
              <a:buFont typeface="Calibri"/>
              <a:buNone/>
              <a:defRPr sz="2000" b="1"/>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35" name="Google Shape;135;p72"/>
          <p:cNvSpPr txBox="1">
            <a:spLocks noGrp="1"/>
          </p:cNvSpPr>
          <p:nvPr>
            <p:ph type="body" idx="1"/>
          </p:nvPr>
        </p:nvSpPr>
        <p:spPr>
          <a:xfrm>
            <a:off x="3575053" y="273053"/>
            <a:ext cx="5111700" cy="5853000"/>
          </a:xfrm>
          <a:prstGeom prst="rect">
            <a:avLst/>
          </a:prstGeom>
          <a:noFill/>
          <a:ln>
            <a:noFill/>
          </a:ln>
        </p:spPr>
        <p:txBody>
          <a:bodyPr spcFirstLastPara="1" wrap="square" lIns="91425" tIns="45700" rIns="91425" bIns="45700" anchor="t" anchorCtr="0">
            <a:normAutofit/>
          </a:bodyPr>
          <a:lstStyle>
            <a:lvl1pPr marL="457200" lvl="0" indent="-431800" algn="l" rtl="0">
              <a:spcBef>
                <a:spcPts val="640"/>
              </a:spcBef>
              <a:spcAft>
                <a:spcPts val="0"/>
              </a:spcAft>
              <a:buClr>
                <a:schemeClr val="dk1"/>
              </a:buClr>
              <a:buSzPts val="3200"/>
              <a:buChar char="�"/>
              <a:defRPr sz="3200"/>
            </a:lvl1pPr>
            <a:lvl2pPr marL="914400" lvl="1" indent="-412750" algn="l" rtl="0">
              <a:spcBef>
                <a:spcPts val="580"/>
              </a:spcBef>
              <a:spcAft>
                <a:spcPts val="0"/>
              </a:spcAft>
              <a:buClr>
                <a:schemeClr val="dk1"/>
              </a:buClr>
              <a:buSzPts val="2900"/>
              <a:buChar char="�"/>
              <a:defRPr sz="2900"/>
            </a:lvl2pPr>
            <a:lvl3pPr marL="1371600" lvl="2" indent="-374650" algn="l" rtl="0">
              <a:spcBef>
                <a:spcPts val="460"/>
              </a:spcBef>
              <a:spcAft>
                <a:spcPts val="0"/>
              </a:spcAft>
              <a:buClr>
                <a:schemeClr val="dk1"/>
              </a:buClr>
              <a:buSzPts val="2300"/>
              <a:buChar char="�"/>
              <a:defRPr sz="2300"/>
            </a:lvl3pPr>
            <a:lvl4pPr marL="1828800" lvl="3" indent="-355600" algn="l" rtl="0">
              <a:spcBef>
                <a:spcPts val="400"/>
              </a:spcBef>
              <a:spcAft>
                <a:spcPts val="0"/>
              </a:spcAft>
              <a:buClr>
                <a:schemeClr val="dk1"/>
              </a:buClr>
              <a:buSzPts val="2000"/>
              <a:buChar char="�"/>
              <a:defRPr sz="2000"/>
            </a:lvl4pPr>
            <a:lvl5pPr marL="2286000" lvl="4" indent="-355600" algn="l" rtl="0">
              <a:spcBef>
                <a:spcPts val="400"/>
              </a:spcBef>
              <a:spcAft>
                <a:spcPts val="0"/>
              </a:spcAft>
              <a:buClr>
                <a:schemeClr val="dk1"/>
              </a:buClr>
              <a:buSzPts val="2000"/>
              <a:buChar char="�"/>
              <a:defRPr sz="2000"/>
            </a:lvl5pPr>
            <a:lvl6pPr marL="2743200" lvl="5" indent="-355600" algn="l" rtl="0">
              <a:spcBef>
                <a:spcPts val="400"/>
              </a:spcBef>
              <a:spcAft>
                <a:spcPts val="0"/>
              </a:spcAft>
              <a:buClr>
                <a:schemeClr val="dk1"/>
              </a:buClr>
              <a:buSzPts val="2000"/>
              <a:buChar char="�"/>
              <a:defRPr sz="2000"/>
            </a:lvl6pPr>
            <a:lvl7pPr marL="3200400" lvl="6" indent="-355600" algn="l" rtl="0">
              <a:spcBef>
                <a:spcPts val="400"/>
              </a:spcBef>
              <a:spcAft>
                <a:spcPts val="0"/>
              </a:spcAft>
              <a:buClr>
                <a:schemeClr val="dk1"/>
              </a:buClr>
              <a:buSzPts val="2000"/>
              <a:buChar char="�"/>
              <a:defRPr sz="2000"/>
            </a:lvl7pPr>
            <a:lvl8pPr marL="3657600" lvl="7" indent="-355600" algn="l" rtl="0">
              <a:spcBef>
                <a:spcPts val="400"/>
              </a:spcBef>
              <a:spcAft>
                <a:spcPts val="0"/>
              </a:spcAft>
              <a:buClr>
                <a:schemeClr val="dk1"/>
              </a:buClr>
              <a:buSzPts val="2000"/>
              <a:buChar char="�"/>
              <a:defRPr sz="2000"/>
            </a:lvl8pPr>
            <a:lvl9pPr marL="4114800" lvl="8" indent="-355600" algn="l" rtl="0">
              <a:spcBef>
                <a:spcPts val="400"/>
              </a:spcBef>
              <a:spcAft>
                <a:spcPts val="0"/>
              </a:spcAft>
              <a:buClr>
                <a:schemeClr val="dk1"/>
              </a:buClr>
              <a:buSzPts val="2000"/>
              <a:buChar char="�"/>
              <a:defRPr sz="2000"/>
            </a:lvl9pPr>
          </a:lstStyle>
          <a:p>
            <a:endParaRPr/>
          </a:p>
        </p:txBody>
      </p:sp>
      <p:sp>
        <p:nvSpPr>
          <p:cNvPr id="136" name="Google Shape;136;p72"/>
          <p:cNvSpPr txBox="1">
            <a:spLocks noGrp="1"/>
          </p:cNvSpPr>
          <p:nvPr>
            <p:ph type="body" idx="2"/>
          </p:nvPr>
        </p:nvSpPr>
        <p:spPr>
          <a:xfrm>
            <a:off x="457203" y="1435103"/>
            <a:ext cx="3008400" cy="4691100"/>
          </a:xfrm>
          <a:prstGeom prst="rect">
            <a:avLst/>
          </a:prstGeom>
          <a:noFill/>
          <a:ln>
            <a:noFill/>
          </a:ln>
        </p:spPr>
        <p:txBody>
          <a:bodyPr spcFirstLastPara="1" wrap="square" lIns="91425" tIns="45700" rIns="91425" bIns="45700" anchor="t" anchorCtr="0">
            <a:normAutofit/>
          </a:bodyPr>
          <a:lstStyle>
            <a:lvl1pPr marL="457200" lvl="0" indent="-228600" algn="l" rtl="0">
              <a:spcBef>
                <a:spcPts val="280"/>
              </a:spcBef>
              <a:spcAft>
                <a:spcPts val="0"/>
              </a:spcAft>
              <a:buClr>
                <a:schemeClr val="dk1"/>
              </a:buClr>
              <a:buSzPts val="1400"/>
              <a:buNone/>
              <a:defRPr sz="1400"/>
            </a:lvl1pPr>
            <a:lvl2pPr marL="914400" lvl="1" indent="-228600" algn="l" rtl="0">
              <a:spcBef>
                <a:spcPts val="240"/>
              </a:spcBef>
              <a:spcAft>
                <a:spcPts val="0"/>
              </a:spcAft>
              <a:buClr>
                <a:schemeClr val="dk1"/>
              </a:buClr>
              <a:buSzPts val="1200"/>
              <a:buNone/>
              <a:defRPr sz="1200"/>
            </a:lvl2pPr>
            <a:lvl3pPr marL="1371600" lvl="2" indent="-228600" algn="l" rtl="0">
              <a:spcBef>
                <a:spcPts val="220"/>
              </a:spcBef>
              <a:spcAft>
                <a:spcPts val="0"/>
              </a:spcAft>
              <a:buClr>
                <a:schemeClr val="dk1"/>
              </a:buClr>
              <a:buSzPts val="1100"/>
              <a:buNone/>
              <a:defRPr sz="1100"/>
            </a:lvl3pPr>
            <a:lvl4pPr marL="1828800" lvl="3" indent="-228600" algn="l" rtl="0">
              <a:spcBef>
                <a:spcPts val="180"/>
              </a:spcBef>
              <a:spcAft>
                <a:spcPts val="0"/>
              </a:spcAft>
              <a:buClr>
                <a:schemeClr val="dk1"/>
              </a:buClr>
              <a:buSzPts val="900"/>
              <a:buNone/>
              <a:defRPr sz="900"/>
            </a:lvl4pPr>
            <a:lvl5pPr marL="2286000" lvl="4" indent="-228600" algn="l" rtl="0">
              <a:spcBef>
                <a:spcPts val="180"/>
              </a:spcBef>
              <a:spcAft>
                <a:spcPts val="0"/>
              </a:spcAft>
              <a:buClr>
                <a:schemeClr val="dk1"/>
              </a:buClr>
              <a:buSzPts val="900"/>
              <a:buNone/>
              <a:defRPr sz="900"/>
            </a:lvl5pPr>
            <a:lvl6pPr marL="2743200" lvl="5" indent="-228600" algn="l" rtl="0">
              <a:spcBef>
                <a:spcPts val="180"/>
              </a:spcBef>
              <a:spcAft>
                <a:spcPts val="0"/>
              </a:spcAft>
              <a:buClr>
                <a:schemeClr val="dk1"/>
              </a:buClr>
              <a:buSzPts val="900"/>
              <a:buNone/>
              <a:defRPr sz="900"/>
            </a:lvl6pPr>
            <a:lvl7pPr marL="3200400" lvl="6" indent="-228600" algn="l" rtl="0">
              <a:spcBef>
                <a:spcPts val="180"/>
              </a:spcBef>
              <a:spcAft>
                <a:spcPts val="0"/>
              </a:spcAft>
              <a:buClr>
                <a:schemeClr val="dk1"/>
              </a:buClr>
              <a:buSzPts val="900"/>
              <a:buNone/>
              <a:defRPr sz="900"/>
            </a:lvl7pPr>
            <a:lvl8pPr marL="3657600" lvl="7" indent="-228600" algn="l" rtl="0">
              <a:spcBef>
                <a:spcPts val="180"/>
              </a:spcBef>
              <a:spcAft>
                <a:spcPts val="0"/>
              </a:spcAft>
              <a:buClr>
                <a:schemeClr val="dk1"/>
              </a:buClr>
              <a:buSzPts val="900"/>
              <a:buNone/>
              <a:defRPr sz="900"/>
            </a:lvl8pPr>
            <a:lvl9pPr marL="4114800" lvl="8" indent="-228600" algn="l" rtl="0">
              <a:spcBef>
                <a:spcPts val="180"/>
              </a:spcBef>
              <a:spcAft>
                <a:spcPts val="0"/>
              </a:spcAft>
              <a:buClr>
                <a:schemeClr val="dk1"/>
              </a:buClr>
              <a:buSzPts val="900"/>
              <a:buNone/>
              <a:defRPr sz="900"/>
            </a:lvl9pPr>
          </a:lstStyle>
          <a:p>
            <a:endParaRPr/>
          </a:p>
        </p:txBody>
      </p:sp>
      <p:sp>
        <p:nvSpPr>
          <p:cNvPr id="137" name="Google Shape;137;p72"/>
          <p:cNvSpPr txBox="1">
            <a:spLocks noGrp="1"/>
          </p:cNvSpPr>
          <p:nvPr>
            <p:ph type="dt" idx="10"/>
          </p:nvPr>
        </p:nvSpPr>
        <p:spPr>
          <a:xfrm>
            <a:off x="457200" y="6356353"/>
            <a:ext cx="21336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38" name="Google Shape;138;p72"/>
          <p:cNvSpPr txBox="1">
            <a:spLocks noGrp="1"/>
          </p:cNvSpPr>
          <p:nvPr>
            <p:ph type="ftr" idx="11"/>
          </p:nvPr>
        </p:nvSpPr>
        <p:spPr>
          <a:xfrm>
            <a:off x="3124200" y="6356353"/>
            <a:ext cx="28956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39" name="Google Shape;139;p72"/>
          <p:cNvSpPr txBox="1">
            <a:spLocks noGrp="1"/>
          </p:cNvSpPr>
          <p:nvPr>
            <p:ph type="sldNum" idx="12"/>
          </p:nvPr>
        </p:nvSpPr>
        <p:spPr>
          <a:xfrm>
            <a:off x="6553200" y="6356353"/>
            <a:ext cx="21336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solidFill>
                  <a:srgbClr val="888888"/>
                </a:solidFill>
              </a:defRPr>
            </a:lvl1pPr>
            <a:lvl2pPr marL="0" lvl="1" indent="0" algn="r" rtl="0">
              <a:spcBef>
                <a:spcPts val="0"/>
              </a:spcBef>
              <a:buNone/>
              <a:defRPr>
                <a:solidFill>
                  <a:srgbClr val="888888"/>
                </a:solidFill>
              </a:defRPr>
            </a:lvl2pPr>
            <a:lvl3pPr marL="0" lvl="2" indent="0" algn="r" rtl="0">
              <a:spcBef>
                <a:spcPts val="0"/>
              </a:spcBef>
              <a:buNone/>
              <a:defRPr>
                <a:solidFill>
                  <a:srgbClr val="888888"/>
                </a:solidFill>
              </a:defRPr>
            </a:lvl3pPr>
            <a:lvl4pPr marL="0" lvl="3" indent="0" algn="r" rtl="0">
              <a:spcBef>
                <a:spcPts val="0"/>
              </a:spcBef>
              <a:buNone/>
              <a:defRPr>
                <a:solidFill>
                  <a:srgbClr val="888888"/>
                </a:solidFill>
              </a:defRPr>
            </a:lvl4pPr>
            <a:lvl5pPr marL="0" lvl="4" indent="0" algn="r" rtl="0">
              <a:spcBef>
                <a:spcPts val="0"/>
              </a:spcBef>
              <a:buNone/>
              <a:defRPr>
                <a:solidFill>
                  <a:srgbClr val="888888"/>
                </a:solidFill>
              </a:defRPr>
            </a:lvl5pPr>
            <a:lvl6pPr marL="0" lvl="5" indent="0" algn="r" rtl="0">
              <a:spcBef>
                <a:spcPts val="0"/>
              </a:spcBef>
              <a:buNone/>
              <a:defRPr>
                <a:solidFill>
                  <a:srgbClr val="888888"/>
                </a:solidFill>
              </a:defRPr>
            </a:lvl6pPr>
            <a:lvl7pPr marL="0" lvl="6" indent="0" algn="r" rtl="0">
              <a:spcBef>
                <a:spcPts val="0"/>
              </a:spcBef>
              <a:buNone/>
              <a:defRPr>
                <a:solidFill>
                  <a:srgbClr val="888888"/>
                </a:solidFill>
              </a:defRPr>
            </a:lvl7pPr>
            <a:lvl8pPr marL="0" lvl="7" indent="0" algn="r" rtl="0">
              <a:spcBef>
                <a:spcPts val="0"/>
              </a:spcBef>
              <a:buNone/>
              <a:defRPr>
                <a:solidFill>
                  <a:srgbClr val="888888"/>
                </a:solidFill>
              </a:defRPr>
            </a:lvl8pPr>
            <a:lvl9pPr marL="0" lvl="8" indent="0" algn="r" rtl="0">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제목 및 내용" type="obj">
  <p:cSld name="OBJECT">
    <p:spTree>
      <p:nvGrpSpPr>
        <p:cNvPr id="1" name="Shape 21"/>
        <p:cNvGrpSpPr/>
        <p:nvPr/>
      </p:nvGrpSpPr>
      <p:grpSpPr>
        <a:xfrm>
          <a:off x="0" y="0"/>
          <a:ext cx="0" cy="0"/>
          <a:chOff x="0" y="0"/>
          <a:chExt cx="0" cy="0"/>
        </a:xfrm>
      </p:grpSpPr>
      <p:sp>
        <p:nvSpPr>
          <p:cNvPr id="22" name="Google Shape;22;p56"/>
          <p:cNvSpPr txBox="1">
            <a:spLocks noGrp="1"/>
          </p:cNvSpPr>
          <p:nvPr>
            <p:ph type="title"/>
          </p:nvPr>
        </p:nvSpPr>
        <p:spPr>
          <a:xfrm>
            <a:off x="914400" y="411957"/>
            <a:ext cx="16459200" cy="1714500"/>
          </a:xfrm>
          <a:prstGeom prst="rect">
            <a:avLst/>
          </a:prstGeom>
          <a:noFill/>
          <a:ln>
            <a:noFill/>
          </a:ln>
        </p:spPr>
        <p:txBody>
          <a:bodyPr spcFirstLastPara="1" wrap="square" lIns="163275" tIns="81625" rIns="163275" bIns="81625" anchor="ctr" anchorCtr="0">
            <a:normAutofit/>
          </a:bodyPr>
          <a:lstStyle>
            <a:lvl1pPr lvl="0" algn="ctr" rtl="0">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3" name="Google Shape;23;p56"/>
          <p:cNvSpPr txBox="1">
            <a:spLocks noGrp="1"/>
          </p:cNvSpPr>
          <p:nvPr>
            <p:ph type="body" idx="1"/>
          </p:nvPr>
        </p:nvSpPr>
        <p:spPr>
          <a:xfrm>
            <a:off x="914400" y="2400302"/>
            <a:ext cx="16459200" cy="6789000"/>
          </a:xfrm>
          <a:prstGeom prst="rect">
            <a:avLst/>
          </a:prstGeom>
          <a:noFill/>
          <a:ln>
            <a:noFill/>
          </a:ln>
        </p:spPr>
        <p:txBody>
          <a:bodyPr spcFirstLastPara="1" wrap="square" lIns="163275" tIns="81625" rIns="163275" bIns="81625" anchor="t" anchorCtr="0">
            <a:normAutofit/>
          </a:bodyPr>
          <a:lstStyle>
            <a:lvl1pPr marL="457200" lvl="0" indent="-342900" algn="l" rtl="0">
              <a:spcBef>
                <a:spcPts val="360"/>
              </a:spcBef>
              <a:spcAft>
                <a:spcPts val="0"/>
              </a:spcAft>
              <a:buClr>
                <a:schemeClr val="dk1"/>
              </a:buClr>
              <a:buSzPts val="1800"/>
              <a:buChar char="•"/>
              <a:defRPr/>
            </a:lvl1pPr>
            <a:lvl2pPr marL="914400" lvl="1" indent="-342900" algn="l" rtl="0">
              <a:spcBef>
                <a:spcPts val="360"/>
              </a:spcBef>
              <a:spcAft>
                <a:spcPts val="0"/>
              </a:spcAft>
              <a:buClr>
                <a:schemeClr val="dk1"/>
              </a:buClr>
              <a:buSzPts val="1800"/>
              <a:buChar char="–"/>
              <a:defRPr/>
            </a:lvl2pPr>
            <a:lvl3pPr marL="1371600" lvl="2" indent="-342900" algn="l" rtl="0">
              <a:spcBef>
                <a:spcPts val="360"/>
              </a:spcBef>
              <a:spcAft>
                <a:spcPts val="0"/>
              </a:spcAft>
              <a:buClr>
                <a:schemeClr val="dk1"/>
              </a:buClr>
              <a:buSzPts val="1800"/>
              <a:buChar char="•"/>
              <a:defRPr/>
            </a:lvl3pPr>
            <a:lvl4pPr marL="1828800" lvl="3" indent="-342900" algn="l" rtl="0">
              <a:spcBef>
                <a:spcPts val="360"/>
              </a:spcBef>
              <a:spcAft>
                <a:spcPts val="0"/>
              </a:spcAft>
              <a:buClr>
                <a:schemeClr val="dk1"/>
              </a:buClr>
              <a:buSzPts val="1800"/>
              <a:buChar char="–"/>
              <a:defRPr/>
            </a:lvl4pPr>
            <a:lvl5pPr marL="2286000" lvl="4" indent="-342900" algn="l" rtl="0">
              <a:spcBef>
                <a:spcPts val="360"/>
              </a:spcBef>
              <a:spcAft>
                <a:spcPts val="0"/>
              </a:spcAft>
              <a:buClr>
                <a:schemeClr val="dk1"/>
              </a:buClr>
              <a:buSzPts val="1800"/>
              <a:buChar char="»"/>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24" name="Google Shape;24;p56"/>
          <p:cNvSpPr txBox="1">
            <a:spLocks noGrp="1"/>
          </p:cNvSpPr>
          <p:nvPr>
            <p:ph type="dt" idx="10"/>
          </p:nvPr>
        </p:nvSpPr>
        <p:spPr>
          <a:xfrm>
            <a:off x="914400" y="9534527"/>
            <a:ext cx="4267200" cy="547800"/>
          </a:xfrm>
          <a:prstGeom prst="rect">
            <a:avLst/>
          </a:prstGeom>
          <a:noFill/>
          <a:ln>
            <a:noFill/>
          </a:ln>
        </p:spPr>
        <p:txBody>
          <a:bodyPr spcFirstLastPara="1" wrap="square" lIns="163275" tIns="81625" rIns="163275" bIns="81625"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25" name="Google Shape;25;p56"/>
          <p:cNvSpPr txBox="1">
            <a:spLocks noGrp="1"/>
          </p:cNvSpPr>
          <p:nvPr>
            <p:ph type="ftr" idx="11"/>
          </p:nvPr>
        </p:nvSpPr>
        <p:spPr>
          <a:xfrm>
            <a:off x="6248400" y="9534527"/>
            <a:ext cx="5791200" cy="547800"/>
          </a:xfrm>
          <a:prstGeom prst="rect">
            <a:avLst/>
          </a:prstGeom>
          <a:noFill/>
          <a:ln>
            <a:noFill/>
          </a:ln>
        </p:spPr>
        <p:txBody>
          <a:bodyPr spcFirstLastPara="1" wrap="square" lIns="163275" tIns="81625" rIns="163275" bIns="81625"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26" name="Google Shape;26;p56"/>
          <p:cNvSpPr txBox="1">
            <a:spLocks noGrp="1"/>
          </p:cNvSpPr>
          <p:nvPr>
            <p:ph type="sldNum" idx="12"/>
          </p:nvPr>
        </p:nvSpPr>
        <p:spPr>
          <a:xfrm>
            <a:off x="13106400" y="9534527"/>
            <a:ext cx="4267200" cy="547800"/>
          </a:xfrm>
          <a:prstGeom prst="rect">
            <a:avLst/>
          </a:prstGeom>
          <a:noFill/>
          <a:ln>
            <a:noFill/>
          </a:ln>
        </p:spPr>
        <p:txBody>
          <a:bodyPr spcFirstLastPara="1" wrap="square" lIns="163275" tIns="81625" rIns="163275" bIns="81625" anchor="ctr" anchorCtr="0">
            <a:noAutofit/>
          </a:bodyPr>
          <a:lstStyle>
            <a:lvl1pPr marL="0" lvl="0" indent="0" algn="r" rtl="0">
              <a:spcBef>
                <a:spcPts val="0"/>
              </a:spcBef>
              <a:buNone/>
              <a:defRPr>
                <a:solidFill>
                  <a:srgbClr val="888888"/>
                </a:solidFill>
              </a:defRPr>
            </a:lvl1pPr>
            <a:lvl2pPr marL="0" lvl="1" indent="0" algn="r" rtl="0">
              <a:spcBef>
                <a:spcPts val="0"/>
              </a:spcBef>
              <a:buNone/>
              <a:defRPr>
                <a:solidFill>
                  <a:srgbClr val="888888"/>
                </a:solidFill>
              </a:defRPr>
            </a:lvl2pPr>
            <a:lvl3pPr marL="0" lvl="2" indent="0" algn="r" rtl="0">
              <a:spcBef>
                <a:spcPts val="0"/>
              </a:spcBef>
              <a:buNone/>
              <a:defRPr>
                <a:solidFill>
                  <a:srgbClr val="888888"/>
                </a:solidFill>
              </a:defRPr>
            </a:lvl3pPr>
            <a:lvl4pPr marL="0" lvl="3" indent="0" algn="r" rtl="0">
              <a:spcBef>
                <a:spcPts val="0"/>
              </a:spcBef>
              <a:buNone/>
              <a:defRPr>
                <a:solidFill>
                  <a:srgbClr val="888888"/>
                </a:solidFill>
              </a:defRPr>
            </a:lvl4pPr>
            <a:lvl5pPr marL="0" lvl="4" indent="0" algn="r" rtl="0">
              <a:spcBef>
                <a:spcPts val="0"/>
              </a:spcBef>
              <a:buNone/>
              <a:defRPr>
                <a:solidFill>
                  <a:srgbClr val="888888"/>
                </a:solidFill>
              </a:defRPr>
            </a:lvl5pPr>
            <a:lvl6pPr marL="0" lvl="5" indent="0" algn="r" rtl="0">
              <a:spcBef>
                <a:spcPts val="0"/>
              </a:spcBef>
              <a:buNone/>
              <a:defRPr>
                <a:solidFill>
                  <a:srgbClr val="888888"/>
                </a:solidFill>
              </a:defRPr>
            </a:lvl6pPr>
            <a:lvl7pPr marL="0" lvl="6" indent="0" algn="r" rtl="0">
              <a:spcBef>
                <a:spcPts val="0"/>
              </a:spcBef>
              <a:buNone/>
              <a:defRPr>
                <a:solidFill>
                  <a:srgbClr val="888888"/>
                </a:solidFill>
              </a:defRPr>
            </a:lvl7pPr>
            <a:lvl8pPr marL="0" lvl="7" indent="0" algn="r" rtl="0">
              <a:spcBef>
                <a:spcPts val="0"/>
              </a:spcBef>
              <a:buNone/>
              <a:defRPr>
                <a:solidFill>
                  <a:srgbClr val="888888"/>
                </a:solidFill>
              </a:defRPr>
            </a:lvl8pPr>
            <a:lvl9pPr marL="0" lvl="8" indent="0" algn="r" rtl="0">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40"/>
        <p:cNvGrpSpPr/>
        <p:nvPr/>
      </p:nvGrpSpPr>
      <p:grpSpPr>
        <a:xfrm>
          <a:off x="0" y="0"/>
          <a:ext cx="0" cy="0"/>
          <a:chOff x="0" y="0"/>
          <a:chExt cx="0" cy="0"/>
        </a:xfrm>
      </p:grpSpPr>
      <p:sp>
        <p:nvSpPr>
          <p:cNvPr id="141" name="Google Shape;141;p73"/>
          <p:cNvSpPr txBox="1">
            <a:spLocks noGrp="1"/>
          </p:cNvSpPr>
          <p:nvPr>
            <p:ph type="title"/>
          </p:nvPr>
        </p:nvSpPr>
        <p:spPr>
          <a:xfrm>
            <a:off x="1792288" y="4800602"/>
            <a:ext cx="5486400" cy="566700"/>
          </a:xfrm>
          <a:prstGeom prst="rect">
            <a:avLst/>
          </a:prstGeom>
          <a:noFill/>
          <a:ln>
            <a:noFill/>
          </a:ln>
        </p:spPr>
        <p:txBody>
          <a:bodyPr spcFirstLastPara="1" wrap="square" lIns="91425" tIns="45700" rIns="91425" bIns="45700" anchor="b" anchorCtr="0">
            <a:normAutofit/>
          </a:bodyPr>
          <a:lstStyle>
            <a:lvl1pPr lvl="0" algn="l" rtl="0">
              <a:spcBef>
                <a:spcPts val="0"/>
              </a:spcBef>
              <a:spcAft>
                <a:spcPts val="0"/>
              </a:spcAft>
              <a:buClr>
                <a:schemeClr val="dk1"/>
              </a:buClr>
              <a:buSzPts val="2000"/>
              <a:buFont typeface="Calibri"/>
              <a:buNone/>
              <a:defRPr sz="2000" b="1"/>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42" name="Google Shape;142;p73"/>
          <p:cNvSpPr>
            <a:spLocks noGrp="1"/>
          </p:cNvSpPr>
          <p:nvPr>
            <p:ph type="pic" idx="2"/>
          </p:nvPr>
        </p:nvSpPr>
        <p:spPr>
          <a:xfrm>
            <a:off x="1792288" y="612776"/>
            <a:ext cx="5486400" cy="4114800"/>
          </a:xfrm>
          <a:prstGeom prst="rect">
            <a:avLst/>
          </a:prstGeom>
          <a:noFill/>
          <a:ln>
            <a:noFill/>
          </a:ln>
        </p:spPr>
      </p:sp>
      <p:sp>
        <p:nvSpPr>
          <p:cNvPr id="143" name="Google Shape;143;p73"/>
          <p:cNvSpPr txBox="1">
            <a:spLocks noGrp="1"/>
          </p:cNvSpPr>
          <p:nvPr>
            <p:ph type="body" idx="1"/>
          </p:nvPr>
        </p:nvSpPr>
        <p:spPr>
          <a:xfrm>
            <a:off x="1792288" y="5367340"/>
            <a:ext cx="5486400" cy="804900"/>
          </a:xfrm>
          <a:prstGeom prst="rect">
            <a:avLst/>
          </a:prstGeom>
          <a:noFill/>
          <a:ln>
            <a:noFill/>
          </a:ln>
        </p:spPr>
        <p:txBody>
          <a:bodyPr spcFirstLastPara="1" wrap="square" lIns="91425" tIns="45700" rIns="91425" bIns="45700" anchor="t" anchorCtr="0">
            <a:normAutofit/>
          </a:bodyPr>
          <a:lstStyle>
            <a:lvl1pPr marL="457200" lvl="0" indent="-228600" algn="l" rtl="0">
              <a:spcBef>
                <a:spcPts val="280"/>
              </a:spcBef>
              <a:spcAft>
                <a:spcPts val="0"/>
              </a:spcAft>
              <a:buClr>
                <a:schemeClr val="dk1"/>
              </a:buClr>
              <a:buSzPts val="1400"/>
              <a:buNone/>
              <a:defRPr sz="1400"/>
            </a:lvl1pPr>
            <a:lvl2pPr marL="914400" lvl="1" indent="-228600" algn="l" rtl="0">
              <a:spcBef>
                <a:spcPts val="240"/>
              </a:spcBef>
              <a:spcAft>
                <a:spcPts val="0"/>
              </a:spcAft>
              <a:buClr>
                <a:schemeClr val="dk1"/>
              </a:buClr>
              <a:buSzPts val="1200"/>
              <a:buNone/>
              <a:defRPr sz="1200"/>
            </a:lvl2pPr>
            <a:lvl3pPr marL="1371600" lvl="2" indent="-228600" algn="l" rtl="0">
              <a:spcBef>
                <a:spcPts val="220"/>
              </a:spcBef>
              <a:spcAft>
                <a:spcPts val="0"/>
              </a:spcAft>
              <a:buClr>
                <a:schemeClr val="dk1"/>
              </a:buClr>
              <a:buSzPts val="1100"/>
              <a:buNone/>
              <a:defRPr sz="1100"/>
            </a:lvl3pPr>
            <a:lvl4pPr marL="1828800" lvl="3" indent="-228600" algn="l" rtl="0">
              <a:spcBef>
                <a:spcPts val="180"/>
              </a:spcBef>
              <a:spcAft>
                <a:spcPts val="0"/>
              </a:spcAft>
              <a:buClr>
                <a:schemeClr val="dk1"/>
              </a:buClr>
              <a:buSzPts val="900"/>
              <a:buNone/>
              <a:defRPr sz="900"/>
            </a:lvl4pPr>
            <a:lvl5pPr marL="2286000" lvl="4" indent="-228600" algn="l" rtl="0">
              <a:spcBef>
                <a:spcPts val="180"/>
              </a:spcBef>
              <a:spcAft>
                <a:spcPts val="0"/>
              </a:spcAft>
              <a:buClr>
                <a:schemeClr val="dk1"/>
              </a:buClr>
              <a:buSzPts val="900"/>
              <a:buNone/>
              <a:defRPr sz="900"/>
            </a:lvl5pPr>
            <a:lvl6pPr marL="2743200" lvl="5" indent="-228600" algn="l" rtl="0">
              <a:spcBef>
                <a:spcPts val="180"/>
              </a:spcBef>
              <a:spcAft>
                <a:spcPts val="0"/>
              </a:spcAft>
              <a:buClr>
                <a:schemeClr val="dk1"/>
              </a:buClr>
              <a:buSzPts val="900"/>
              <a:buNone/>
              <a:defRPr sz="900"/>
            </a:lvl6pPr>
            <a:lvl7pPr marL="3200400" lvl="6" indent="-228600" algn="l" rtl="0">
              <a:spcBef>
                <a:spcPts val="180"/>
              </a:spcBef>
              <a:spcAft>
                <a:spcPts val="0"/>
              </a:spcAft>
              <a:buClr>
                <a:schemeClr val="dk1"/>
              </a:buClr>
              <a:buSzPts val="900"/>
              <a:buNone/>
              <a:defRPr sz="900"/>
            </a:lvl7pPr>
            <a:lvl8pPr marL="3657600" lvl="7" indent="-228600" algn="l" rtl="0">
              <a:spcBef>
                <a:spcPts val="180"/>
              </a:spcBef>
              <a:spcAft>
                <a:spcPts val="0"/>
              </a:spcAft>
              <a:buClr>
                <a:schemeClr val="dk1"/>
              </a:buClr>
              <a:buSzPts val="900"/>
              <a:buNone/>
              <a:defRPr sz="900"/>
            </a:lvl8pPr>
            <a:lvl9pPr marL="4114800" lvl="8" indent="-228600" algn="l" rtl="0">
              <a:spcBef>
                <a:spcPts val="180"/>
              </a:spcBef>
              <a:spcAft>
                <a:spcPts val="0"/>
              </a:spcAft>
              <a:buClr>
                <a:schemeClr val="dk1"/>
              </a:buClr>
              <a:buSzPts val="900"/>
              <a:buNone/>
              <a:defRPr sz="900"/>
            </a:lvl9pPr>
          </a:lstStyle>
          <a:p>
            <a:endParaRPr/>
          </a:p>
        </p:txBody>
      </p:sp>
      <p:sp>
        <p:nvSpPr>
          <p:cNvPr id="144" name="Google Shape;144;p73"/>
          <p:cNvSpPr txBox="1">
            <a:spLocks noGrp="1"/>
          </p:cNvSpPr>
          <p:nvPr>
            <p:ph type="dt" idx="10"/>
          </p:nvPr>
        </p:nvSpPr>
        <p:spPr>
          <a:xfrm>
            <a:off x="457200" y="6356353"/>
            <a:ext cx="21336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45" name="Google Shape;145;p73"/>
          <p:cNvSpPr txBox="1">
            <a:spLocks noGrp="1"/>
          </p:cNvSpPr>
          <p:nvPr>
            <p:ph type="ftr" idx="11"/>
          </p:nvPr>
        </p:nvSpPr>
        <p:spPr>
          <a:xfrm>
            <a:off x="3124200" y="6356353"/>
            <a:ext cx="28956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46" name="Google Shape;146;p73"/>
          <p:cNvSpPr txBox="1">
            <a:spLocks noGrp="1"/>
          </p:cNvSpPr>
          <p:nvPr>
            <p:ph type="sldNum" idx="12"/>
          </p:nvPr>
        </p:nvSpPr>
        <p:spPr>
          <a:xfrm>
            <a:off x="6553200" y="6356353"/>
            <a:ext cx="21336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solidFill>
                  <a:srgbClr val="888888"/>
                </a:solidFill>
              </a:defRPr>
            </a:lvl1pPr>
            <a:lvl2pPr marL="0" lvl="1" indent="0" algn="r" rtl="0">
              <a:spcBef>
                <a:spcPts val="0"/>
              </a:spcBef>
              <a:buNone/>
              <a:defRPr>
                <a:solidFill>
                  <a:srgbClr val="888888"/>
                </a:solidFill>
              </a:defRPr>
            </a:lvl2pPr>
            <a:lvl3pPr marL="0" lvl="2" indent="0" algn="r" rtl="0">
              <a:spcBef>
                <a:spcPts val="0"/>
              </a:spcBef>
              <a:buNone/>
              <a:defRPr>
                <a:solidFill>
                  <a:srgbClr val="888888"/>
                </a:solidFill>
              </a:defRPr>
            </a:lvl3pPr>
            <a:lvl4pPr marL="0" lvl="3" indent="0" algn="r" rtl="0">
              <a:spcBef>
                <a:spcPts val="0"/>
              </a:spcBef>
              <a:buNone/>
              <a:defRPr>
                <a:solidFill>
                  <a:srgbClr val="888888"/>
                </a:solidFill>
              </a:defRPr>
            </a:lvl4pPr>
            <a:lvl5pPr marL="0" lvl="4" indent="0" algn="r" rtl="0">
              <a:spcBef>
                <a:spcPts val="0"/>
              </a:spcBef>
              <a:buNone/>
              <a:defRPr>
                <a:solidFill>
                  <a:srgbClr val="888888"/>
                </a:solidFill>
              </a:defRPr>
            </a:lvl5pPr>
            <a:lvl6pPr marL="0" lvl="5" indent="0" algn="r" rtl="0">
              <a:spcBef>
                <a:spcPts val="0"/>
              </a:spcBef>
              <a:buNone/>
              <a:defRPr>
                <a:solidFill>
                  <a:srgbClr val="888888"/>
                </a:solidFill>
              </a:defRPr>
            </a:lvl6pPr>
            <a:lvl7pPr marL="0" lvl="6" indent="0" algn="r" rtl="0">
              <a:spcBef>
                <a:spcPts val="0"/>
              </a:spcBef>
              <a:buNone/>
              <a:defRPr>
                <a:solidFill>
                  <a:srgbClr val="888888"/>
                </a:solidFill>
              </a:defRPr>
            </a:lvl7pPr>
            <a:lvl8pPr marL="0" lvl="7" indent="0" algn="r" rtl="0">
              <a:spcBef>
                <a:spcPts val="0"/>
              </a:spcBef>
              <a:buNone/>
              <a:defRPr>
                <a:solidFill>
                  <a:srgbClr val="888888"/>
                </a:solidFill>
              </a:defRPr>
            </a:lvl8pPr>
            <a:lvl9pPr marL="0" lvl="8" indent="0" algn="r" rtl="0">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47"/>
        <p:cNvGrpSpPr/>
        <p:nvPr/>
      </p:nvGrpSpPr>
      <p:grpSpPr>
        <a:xfrm>
          <a:off x="0" y="0"/>
          <a:ext cx="0" cy="0"/>
          <a:chOff x="0" y="0"/>
          <a:chExt cx="0" cy="0"/>
        </a:xfrm>
      </p:grpSpPr>
      <p:sp>
        <p:nvSpPr>
          <p:cNvPr id="148" name="Google Shape;148;p74"/>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rtl="0">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49" name="Google Shape;149;p74"/>
          <p:cNvSpPr txBox="1">
            <a:spLocks noGrp="1"/>
          </p:cNvSpPr>
          <p:nvPr>
            <p:ph type="body" idx="1"/>
          </p:nvPr>
        </p:nvSpPr>
        <p:spPr>
          <a:xfrm rot="5400000">
            <a:off x="2308950" y="-251548"/>
            <a:ext cx="4526100" cy="8229600"/>
          </a:xfrm>
          <a:prstGeom prst="rect">
            <a:avLst/>
          </a:prstGeom>
          <a:noFill/>
          <a:ln>
            <a:noFill/>
          </a:ln>
        </p:spPr>
        <p:txBody>
          <a:bodyPr spcFirstLastPara="1" wrap="square" lIns="91425" tIns="45700" rIns="91425" bIns="45700" anchor="t" anchorCtr="0">
            <a:normAutofit/>
          </a:bodyPr>
          <a:lstStyle>
            <a:lvl1pPr marL="457200" lvl="0" indent="-342900" algn="l" rtl="0">
              <a:spcBef>
                <a:spcPts val="360"/>
              </a:spcBef>
              <a:spcAft>
                <a:spcPts val="0"/>
              </a:spcAft>
              <a:buClr>
                <a:schemeClr val="dk1"/>
              </a:buClr>
              <a:buSzPts val="1800"/>
              <a:buChar char="�"/>
              <a:defRPr/>
            </a:lvl1pPr>
            <a:lvl2pPr marL="914400" lvl="1" indent="-342900" algn="l" rtl="0">
              <a:spcBef>
                <a:spcPts val="360"/>
              </a:spcBef>
              <a:spcAft>
                <a:spcPts val="0"/>
              </a:spcAft>
              <a:buClr>
                <a:schemeClr val="dk1"/>
              </a:buClr>
              <a:buSzPts val="1800"/>
              <a:buChar char="�"/>
              <a:defRPr/>
            </a:lvl2pPr>
            <a:lvl3pPr marL="1371600" lvl="2" indent="-342900" algn="l" rtl="0">
              <a:spcBef>
                <a:spcPts val="360"/>
              </a:spcBef>
              <a:spcAft>
                <a:spcPts val="0"/>
              </a:spcAft>
              <a:buClr>
                <a:schemeClr val="dk1"/>
              </a:buClr>
              <a:buSzPts val="1800"/>
              <a:buChar char="�"/>
              <a:defRPr/>
            </a:lvl3pPr>
            <a:lvl4pPr marL="1828800" lvl="3" indent="-342900" algn="l" rtl="0">
              <a:spcBef>
                <a:spcPts val="360"/>
              </a:spcBef>
              <a:spcAft>
                <a:spcPts val="0"/>
              </a:spcAft>
              <a:buClr>
                <a:schemeClr val="dk1"/>
              </a:buClr>
              <a:buSzPts val="1800"/>
              <a:buChar char="�"/>
              <a:defRPr/>
            </a:lvl4pPr>
            <a:lvl5pPr marL="2286000" lvl="4" indent="-342900" algn="l" rtl="0">
              <a:spcBef>
                <a:spcPts val="360"/>
              </a:spcBef>
              <a:spcAft>
                <a:spcPts val="0"/>
              </a:spcAft>
              <a:buClr>
                <a:schemeClr val="dk1"/>
              </a:buClr>
              <a:buSzPts val="1800"/>
              <a:buChar char="�"/>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150" name="Google Shape;150;p74"/>
          <p:cNvSpPr txBox="1">
            <a:spLocks noGrp="1"/>
          </p:cNvSpPr>
          <p:nvPr>
            <p:ph type="dt" idx="10"/>
          </p:nvPr>
        </p:nvSpPr>
        <p:spPr>
          <a:xfrm>
            <a:off x="457200" y="6356353"/>
            <a:ext cx="21336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51" name="Google Shape;151;p74"/>
          <p:cNvSpPr txBox="1">
            <a:spLocks noGrp="1"/>
          </p:cNvSpPr>
          <p:nvPr>
            <p:ph type="ftr" idx="11"/>
          </p:nvPr>
        </p:nvSpPr>
        <p:spPr>
          <a:xfrm>
            <a:off x="3124200" y="6356353"/>
            <a:ext cx="28956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52" name="Google Shape;152;p74"/>
          <p:cNvSpPr txBox="1">
            <a:spLocks noGrp="1"/>
          </p:cNvSpPr>
          <p:nvPr>
            <p:ph type="sldNum" idx="12"/>
          </p:nvPr>
        </p:nvSpPr>
        <p:spPr>
          <a:xfrm>
            <a:off x="6553200" y="6356353"/>
            <a:ext cx="21336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solidFill>
                  <a:srgbClr val="888888"/>
                </a:solidFill>
              </a:defRPr>
            </a:lvl1pPr>
            <a:lvl2pPr marL="0" lvl="1" indent="0" algn="r" rtl="0">
              <a:spcBef>
                <a:spcPts val="0"/>
              </a:spcBef>
              <a:buNone/>
              <a:defRPr>
                <a:solidFill>
                  <a:srgbClr val="888888"/>
                </a:solidFill>
              </a:defRPr>
            </a:lvl2pPr>
            <a:lvl3pPr marL="0" lvl="2" indent="0" algn="r" rtl="0">
              <a:spcBef>
                <a:spcPts val="0"/>
              </a:spcBef>
              <a:buNone/>
              <a:defRPr>
                <a:solidFill>
                  <a:srgbClr val="888888"/>
                </a:solidFill>
              </a:defRPr>
            </a:lvl3pPr>
            <a:lvl4pPr marL="0" lvl="3" indent="0" algn="r" rtl="0">
              <a:spcBef>
                <a:spcPts val="0"/>
              </a:spcBef>
              <a:buNone/>
              <a:defRPr>
                <a:solidFill>
                  <a:srgbClr val="888888"/>
                </a:solidFill>
              </a:defRPr>
            </a:lvl4pPr>
            <a:lvl5pPr marL="0" lvl="4" indent="0" algn="r" rtl="0">
              <a:spcBef>
                <a:spcPts val="0"/>
              </a:spcBef>
              <a:buNone/>
              <a:defRPr>
                <a:solidFill>
                  <a:srgbClr val="888888"/>
                </a:solidFill>
              </a:defRPr>
            </a:lvl5pPr>
            <a:lvl6pPr marL="0" lvl="5" indent="0" algn="r" rtl="0">
              <a:spcBef>
                <a:spcPts val="0"/>
              </a:spcBef>
              <a:buNone/>
              <a:defRPr>
                <a:solidFill>
                  <a:srgbClr val="888888"/>
                </a:solidFill>
              </a:defRPr>
            </a:lvl6pPr>
            <a:lvl7pPr marL="0" lvl="6" indent="0" algn="r" rtl="0">
              <a:spcBef>
                <a:spcPts val="0"/>
              </a:spcBef>
              <a:buNone/>
              <a:defRPr>
                <a:solidFill>
                  <a:srgbClr val="888888"/>
                </a:solidFill>
              </a:defRPr>
            </a:lvl7pPr>
            <a:lvl8pPr marL="0" lvl="7" indent="0" algn="r" rtl="0">
              <a:spcBef>
                <a:spcPts val="0"/>
              </a:spcBef>
              <a:buNone/>
              <a:defRPr>
                <a:solidFill>
                  <a:srgbClr val="888888"/>
                </a:solidFill>
              </a:defRPr>
            </a:lvl8pPr>
            <a:lvl9pPr marL="0" lvl="8" indent="0" algn="r" rtl="0">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53"/>
        <p:cNvGrpSpPr/>
        <p:nvPr/>
      </p:nvGrpSpPr>
      <p:grpSpPr>
        <a:xfrm>
          <a:off x="0" y="0"/>
          <a:ext cx="0" cy="0"/>
          <a:chOff x="0" y="0"/>
          <a:chExt cx="0" cy="0"/>
        </a:xfrm>
      </p:grpSpPr>
      <p:sp>
        <p:nvSpPr>
          <p:cNvPr id="154" name="Google Shape;154;p75"/>
          <p:cNvSpPr txBox="1">
            <a:spLocks noGrp="1"/>
          </p:cNvSpPr>
          <p:nvPr>
            <p:ph type="title"/>
          </p:nvPr>
        </p:nvSpPr>
        <p:spPr>
          <a:xfrm rot="5400000">
            <a:off x="4732350" y="2171688"/>
            <a:ext cx="5851500" cy="2057400"/>
          </a:xfrm>
          <a:prstGeom prst="rect">
            <a:avLst/>
          </a:prstGeom>
          <a:noFill/>
          <a:ln>
            <a:noFill/>
          </a:ln>
        </p:spPr>
        <p:txBody>
          <a:bodyPr spcFirstLastPara="1" wrap="square" lIns="91425" tIns="45700" rIns="91425" bIns="45700" anchor="ctr" anchorCtr="0">
            <a:normAutofit/>
          </a:bodyPr>
          <a:lstStyle>
            <a:lvl1pPr lvl="0" algn="ctr" rtl="0">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55" name="Google Shape;155;p75"/>
          <p:cNvSpPr txBox="1">
            <a:spLocks noGrp="1"/>
          </p:cNvSpPr>
          <p:nvPr>
            <p:ph type="body" idx="1"/>
          </p:nvPr>
        </p:nvSpPr>
        <p:spPr>
          <a:xfrm rot="5400000">
            <a:off x="541350" y="190488"/>
            <a:ext cx="5851500" cy="6019800"/>
          </a:xfrm>
          <a:prstGeom prst="rect">
            <a:avLst/>
          </a:prstGeom>
          <a:noFill/>
          <a:ln>
            <a:noFill/>
          </a:ln>
        </p:spPr>
        <p:txBody>
          <a:bodyPr spcFirstLastPara="1" wrap="square" lIns="91425" tIns="45700" rIns="91425" bIns="45700" anchor="t" anchorCtr="0">
            <a:normAutofit/>
          </a:bodyPr>
          <a:lstStyle>
            <a:lvl1pPr marL="457200" lvl="0" indent="-342900" algn="l" rtl="0">
              <a:spcBef>
                <a:spcPts val="360"/>
              </a:spcBef>
              <a:spcAft>
                <a:spcPts val="0"/>
              </a:spcAft>
              <a:buClr>
                <a:schemeClr val="dk1"/>
              </a:buClr>
              <a:buSzPts val="1800"/>
              <a:buChar char="�"/>
              <a:defRPr/>
            </a:lvl1pPr>
            <a:lvl2pPr marL="914400" lvl="1" indent="-342900" algn="l" rtl="0">
              <a:spcBef>
                <a:spcPts val="360"/>
              </a:spcBef>
              <a:spcAft>
                <a:spcPts val="0"/>
              </a:spcAft>
              <a:buClr>
                <a:schemeClr val="dk1"/>
              </a:buClr>
              <a:buSzPts val="1800"/>
              <a:buChar char="�"/>
              <a:defRPr/>
            </a:lvl2pPr>
            <a:lvl3pPr marL="1371600" lvl="2" indent="-342900" algn="l" rtl="0">
              <a:spcBef>
                <a:spcPts val="360"/>
              </a:spcBef>
              <a:spcAft>
                <a:spcPts val="0"/>
              </a:spcAft>
              <a:buClr>
                <a:schemeClr val="dk1"/>
              </a:buClr>
              <a:buSzPts val="1800"/>
              <a:buChar char="�"/>
              <a:defRPr/>
            </a:lvl3pPr>
            <a:lvl4pPr marL="1828800" lvl="3" indent="-342900" algn="l" rtl="0">
              <a:spcBef>
                <a:spcPts val="360"/>
              </a:spcBef>
              <a:spcAft>
                <a:spcPts val="0"/>
              </a:spcAft>
              <a:buClr>
                <a:schemeClr val="dk1"/>
              </a:buClr>
              <a:buSzPts val="1800"/>
              <a:buChar char="�"/>
              <a:defRPr/>
            </a:lvl4pPr>
            <a:lvl5pPr marL="2286000" lvl="4" indent="-342900" algn="l" rtl="0">
              <a:spcBef>
                <a:spcPts val="360"/>
              </a:spcBef>
              <a:spcAft>
                <a:spcPts val="0"/>
              </a:spcAft>
              <a:buClr>
                <a:schemeClr val="dk1"/>
              </a:buClr>
              <a:buSzPts val="1800"/>
              <a:buChar char="�"/>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156" name="Google Shape;156;p75"/>
          <p:cNvSpPr txBox="1">
            <a:spLocks noGrp="1"/>
          </p:cNvSpPr>
          <p:nvPr>
            <p:ph type="dt" idx="10"/>
          </p:nvPr>
        </p:nvSpPr>
        <p:spPr>
          <a:xfrm>
            <a:off x="457200" y="6356353"/>
            <a:ext cx="21336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57" name="Google Shape;157;p75"/>
          <p:cNvSpPr txBox="1">
            <a:spLocks noGrp="1"/>
          </p:cNvSpPr>
          <p:nvPr>
            <p:ph type="ftr" idx="11"/>
          </p:nvPr>
        </p:nvSpPr>
        <p:spPr>
          <a:xfrm>
            <a:off x="3124200" y="6356353"/>
            <a:ext cx="28956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58" name="Google Shape;158;p75"/>
          <p:cNvSpPr txBox="1">
            <a:spLocks noGrp="1"/>
          </p:cNvSpPr>
          <p:nvPr>
            <p:ph type="sldNum" idx="12"/>
          </p:nvPr>
        </p:nvSpPr>
        <p:spPr>
          <a:xfrm>
            <a:off x="6553200" y="6356353"/>
            <a:ext cx="21336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solidFill>
                  <a:srgbClr val="888888"/>
                </a:solidFill>
              </a:defRPr>
            </a:lvl1pPr>
            <a:lvl2pPr marL="0" lvl="1" indent="0" algn="r" rtl="0">
              <a:spcBef>
                <a:spcPts val="0"/>
              </a:spcBef>
              <a:buNone/>
              <a:defRPr>
                <a:solidFill>
                  <a:srgbClr val="888888"/>
                </a:solidFill>
              </a:defRPr>
            </a:lvl2pPr>
            <a:lvl3pPr marL="0" lvl="2" indent="0" algn="r" rtl="0">
              <a:spcBef>
                <a:spcPts val="0"/>
              </a:spcBef>
              <a:buNone/>
              <a:defRPr>
                <a:solidFill>
                  <a:srgbClr val="888888"/>
                </a:solidFill>
              </a:defRPr>
            </a:lvl3pPr>
            <a:lvl4pPr marL="0" lvl="3" indent="0" algn="r" rtl="0">
              <a:spcBef>
                <a:spcPts val="0"/>
              </a:spcBef>
              <a:buNone/>
              <a:defRPr>
                <a:solidFill>
                  <a:srgbClr val="888888"/>
                </a:solidFill>
              </a:defRPr>
            </a:lvl4pPr>
            <a:lvl5pPr marL="0" lvl="4" indent="0" algn="r" rtl="0">
              <a:spcBef>
                <a:spcPts val="0"/>
              </a:spcBef>
              <a:buNone/>
              <a:defRPr>
                <a:solidFill>
                  <a:srgbClr val="888888"/>
                </a:solidFill>
              </a:defRPr>
            </a:lvl5pPr>
            <a:lvl6pPr marL="0" lvl="5" indent="0" algn="r" rtl="0">
              <a:spcBef>
                <a:spcPts val="0"/>
              </a:spcBef>
              <a:buNone/>
              <a:defRPr>
                <a:solidFill>
                  <a:srgbClr val="888888"/>
                </a:solidFill>
              </a:defRPr>
            </a:lvl6pPr>
            <a:lvl7pPr marL="0" lvl="6" indent="0" algn="r" rtl="0">
              <a:spcBef>
                <a:spcPts val="0"/>
              </a:spcBef>
              <a:buNone/>
              <a:defRPr>
                <a:solidFill>
                  <a:srgbClr val="888888"/>
                </a:solidFill>
              </a:defRPr>
            </a:lvl7pPr>
            <a:lvl8pPr marL="0" lvl="7" indent="0" algn="r" rtl="0">
              <a:spcBef>
                <a:spcPts val="0"/>
              </a:spcBef>
              <a:buNone/>
              <a:defRPr>
                <a:solidFill>
                  <a:srgbClr val="888888"/>
                </a:solidFill>
              </a:defRPr>
            </a:lvl8pPr>
            <a:lvl9pPr marL="0" lvl="8" indent="0" algn="r" rtl="0">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구역 머리글" type="secHead">
  <p:cSld name="SECTION_HEADER">
    <p:spTree>
      <p:nvGrpSpPr>
        <p:cNvPr id="1" name="Shape 27"/>
        <p:cNvGrpSpPr/>
        <p:nvPr/>
      </p:nvGrpSpPr>
      <p:grpSpPr>
        <a:xfrm>
          <a:off x="0" y="0"/>
          <a:ext cx="0" cy="0"/>
          <a:chOff x="0" y="0"/>
          <a:chExt cx="0" cy="0"/>
        </a:xfrm>
      </p:grpSpPr>
      <p:sp>
        <p:nvSpPr>
          <p:cNvPr id="28" name="Google Shape;28;p57"/>
          <p:cNvSpPr txBox="1">
            <a:spLocks noGrp="1"/>
          </p:cNvSpPr>
          <p:nvPr>
            <p:ph type="title"/>
          </p:nvPr>
        </p:nvSpPr>
        <p:spPr>
          <a:xfrm>
            <a:off x="1444626" y="6610352"/>
            <a:ext cx="15544800" cy="2043000"/>
          </a:xfrm>
          <a:prstGeom prst="rect">
            <a:avLst/>
          </a:prstGeom>
          <a:noFill/>
          <a:ln>
            <a:noFill/>
          </a:ln>
        </p:spPr>
        <p:txBody>
          <a:bodyPr spcFirstLastPara="1" wrap="square" lIns="163275" tIns="81625" rIns="163275" bIns="81625" anchor="t" anchorCtr="0">
            <a:normAutofit/>
          </a:bodyPr>
          <a:lstStyle>
            <a:lvl1pPr lvl="0" algn="l" rtl="0">
              <a:spcBef>
                <a:spcPts val="0"/>
              </a:spcBef>
              <a:spcAft>
                <a:spcPts val="0"/>
              </a:spcAft>
              <a:buClr>
                <a:schemeClr val="dk1"/>
              </a:buClr>
              <a:buSzPts val="7100"/>
              <a:buFont typeface="Malgun Gothic"/>
              <a:buNone/>
              <a:defRPr sz="7100" b="1" cap="none"/>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9" name="Google Shape;29;p57"/>
          <p:cNvSpPr txBox="1">
            <a:spLocks noGrp="1"/>
          </p:cNvSpPr>
          <p:nvPr>
            <p:ph type="body" idx="1"/>
          </p:nvPr>
        </p:nvSpPr>
        <p:spPr>
          <a:xfrm>
            <a:off x="1444626" y="4360072"/>
            <a:ext cx="15544800" cy="2250300"/>
          </a:xfrm>
          <a:prstGeom prst="rect">
            <a:avLst/>
          </a:prstGeom>
          <a:noFill/>
          <a:ln>
            <a:noFill/>
          </a:ln>
        </p:spPr>
        <p:txBody>
          <a:bodyPr spcFirstLastPara="1" wrap="square" lIns="163275" tIns="81625" rIns="163275" bIns="81625" anchor="b" anchorCtr="0">
            <a:normAutofit/>
          </a:bodyPr>
          <a:lstStyle>
            <a:lvl1pPr marL="457200" lvl="0" indent="-228600" algn="l" rtl="0">
              <a:spcBef>
                <a:spcPts val="720"/>
              </a:spcBef>
              <a:spcAft>
                <a:spcPts val="0"/>
              </a:spcAft>
              <a:buClr>
                <a:srgbClr val="888888"/>
              </a:buClr>
              <a:buSzPts val="3600"/>
              <a:buNone/>
              <a:defRPr sz="3600">
                <a:solidFill>
                  <a:srgbClr val="888888"/>
                </a:solidFill>
              </a:defRPr>
            </a:lvl1pPr>
            <a:lvl2pPr marL="914400" lvl="1" indent="-228600" algn="l" rtl="0">
              <a:spcBef>
                <a:spcPts val="640"/>
              </a:spcBef>
              <a:spcAft>
                <a:spcPts val="0"/>
              </a:spcAft>
              <a:buClr>
                <a:srgbClr val="888888"/>
              </a:buClr>
              <a:buSzPts val="3200"/>
              <a:buNone/>
              <a:defRPr sz="3200">
                <a:solidFill>
                  <a:srgbClr val="888888"/>
                </a:solidFill>
              </a:defRPr>
            </a:lvl2pPr>
            <a:lvl3pPr marL="1371600" lvl="2" indent="-228600" algn="l" rtl="0">
              <a:spcBef>
                <a:spcPts val="580"/>
              </a:spcBef>
              <a:spcAft>
                <a:spcPts val="0"/>
              </a:spcAft>
              <a:buClr>
                <a:srgbClr val="888888"/>
              </a:buClr>
              <a:buSzPts val="2900"/>
              <a:buNone/>
              <a:defRPr sz="2900">
                <a:solidFill>
                  <a:srgbClr val="888888"/>
                </a:solidFill>
              </a:defRPr>
            </a:lvl3pPr>
            <a:lvl4pPr marL="1828800" lvl="3" indent="-228600" algn="l" rtl="0">
              <a:spcBef>
                <a:spcPts val="500"/>
              </a:spcBef>
              <a:spcAft>
                <a:spcPts val="0"/>
              </a:spcAft>
              <a:buClr>
                <a:srgbClr val="888888"/>
              </a:buClr>
              <a:buSzPts val="2500"/>
              <a:buNone/>
              <a:defRPr sz="2500">
                <a:solidFill>
                  <a:srgbClr val="888888"/>
                </a:solidFill>
              </a:defRPr>
            </a:lvl4pPr>
            <a:lvl5pPr marL="2286000" lvl="4" indent="-228600" algn="l" rtl="0">
              <a:spcBef>
                <a:spcPts val="500"/>
              </a:spcBef>
              <a:spcAft>
                <a:spcPts val="0"/>
              </a:spcAft>
              <a:buClr>
                <a:srgbClr val="888888"/>
              </a:buClr>
              <a:buSzPts val="2500"/>
              <a:buNone/>
              <a:defRPr sz="2500">
                <a:solidFill>
                  <a:srgbClr val="888888"/>
                </a:solidFill>
              </a:defRPr>
            </a:lvl5pPr>
            <a:lvl6pPr marL="2743200" lvl="5" indent="-228600" algn="l" rtl="0">
              <a:spcBef>
                <a:spcPts val="500"/>
              </a:spcBef>
              <a:spcAft>
                <a:spcPts val="0"/>
              </a:spcAft>
              <a:buClr>
                <a:srgbClr val="888888"/>
              </a:buClr>
              <a:buSzPts val="2500"/>
              <a:buNone/>
              <a:defRPr sz="2500">
                <a:solidFill>
                  <a:srgbClr val="888888"/>
                </a:solidFill>
              </a:defRPr>
            </a:lvl6pPr>
            <a:lvl7pPr marL="3200400" lvl="6" indent="-228600" algn="l" rtl="0">
              <a:spcBef>
                <a:spcPts val="500"/>
              </a:spcBef>
              <a:spcAft>
                <a:spcPts val="0"/>
              </a:spcAft>
              <a:buClr>
                <a:srgbClr val="888888"/>
              </a:buClr>
              <a:buSzPts val="2500"/>
              <a:buNone/>
              <a:defRPr sz="2500">
                <a:solidFill>
                  <a:srgbClr val="888888"/>
                </a:solidFill>
              </a:defRPr>
            </a:lvl7pPr>
            <a:lvl8pPr marL="3657600" lvl="7" indent="-228600" algn="l" rtl="0">
              <a:spcBef>
                <a:spcPts val="500"/>
              </a:spcBef>
              <a:spcAft>
                <a:spcPts val="0"/>
              </a:spcAft>
              <a:buClr>
                <a:srgbClr val="888888"/>
              </a:buClr>
              <a:buSzPts val="2500"/>
              <a:buNone/>
              <a:defRPr sz="2500">
                <a:solidFill>
                  <a:srgbClr val="888888"/>
                </a:solidFill>
              </a:defRPr>
            </a:lvl8pPr>
            <a:lvl9pPr marL="4114800" lvl="8" indent="-228600" algn="l" rtl="0">
              <a:spcBef>
                <a:spcPts val="500"/>
              </a:spcBef>
              <a:spcAft>
                <a:spcPts val="0"/>
              </a:spcAft>
              <a:buClr>
                <a:srgbClr val="888888"/>
              </a:buClr>
              <a:buSzPts val="2500"/>
              <a:buNone/>
              <a:defRPr sz="2500">
                <a:solidFill>
                  <a:srgbClr val="888888"/>
                </a:solidFill>
              </a:defRPr>
            </a:lvl9pPr>
          </a:lstStyle>
          <a:p>
            <a:endParaRPr/>
          </a:p>
        </p:txBody>
      </p:sp>
      <p:sp>
        <p:nvSpPr>
          <p:cNvPr id="30" name="Google Shape;30;p57"/>
          <p:cNvSpPr txBox="1">
            <a:spLocks noGrp="1"/>
          </p:cNvSpPr>
          <p:nvPr>
            <p:ph type="dt" idx="10"/>
          </p:nvPr>
        </p:nvSpPr>
        <p:spPr>
          <a:xfrm>
            <a:off x="914400" y="9534527"/>
            <a:ext cx="4267200" cy="547800"/>
          </a:xfrm>
          <a:prstGeom prst="rect">
            <a:avLst/>
          </a:prstGeom>
          <a:noFill/>
          <a:ln>
            <a:noFill/>
          </a:ln>
        </p:spPr>
        <p:txBody>
          <a:bodyPr spcFirstLastPara="1" wrap="square" lIns="163275" tIns="81625" rIns="163275" bIns="81625"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31" name="Google Shape;31;p57"/>
          <p:cNvSpPr txBox="1">
            <a:spLocks noGrp="1"/>
          </p:cNvSpPr>
          <p:nvPr>
            <p:ph type="ftr" idx="11"/>
          </p:nvPr>
        </p:nvSpPr>
        <p:spPr>
          <a:xfrm>
            <a:off x="6248400" y="9534527"/>
            <a:ext cx="5791200" cy="547800"/>
          </a:xfrm>
          <a:prstGeom prst="rect">
            <a:avLst/>
          </a:prstGeom>
          <a:noFill/>
          <a:ln>
            <a:noFill/>
          </a:ln>
        </p:spPr>
        <p:txBody>
          <a:bodyPr spcFirstLastPara="1" wrap="square" lIns="163275" tIns="81625" rIns="163275" bIns="81625"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32" name="Google Shape;32;p57"/>
          <p:cNvSpPr txBox="1">
            <a:spLocks noGrp="1"/>
          </p:cNvSpPr>
          <p:nvPr>
            <p:ph type="sldNum" idx="12"/>
          </p:nvPr>
        </p:nvSpPr>
        <p:spPr>
          <a:xfrm>
            <a:off x="13106400" y="9534527"/>
            <a:ext cx="4267200" cy="547800"/>
          </a:xfrm>
          <a:prstGeom prst="rect">
            <a:avLst/>
          </a:prstGeom>
          <a:noFill/>
          <a:ln>
            <a:noFill/>
          </a:ln>
        </p:spPr>
        <p:txBody>
          <a:bodyPr spcFirstLastPara="1" wrap="square" lIns="163275" tIns="81625" rIns="163275" bIns="81625" anchor="ctr" anchorCtr="0">
            <a:noAutofit/>
          </a:bodyPr>
          <a:lstStyle>
            <a:lvl1pPr marL="0" lvl="0" indent="0" algn="r" rtl="0">
              <a:spcBef>
                <a:spcPts val="0"/>
              </a:spcBef>
              <a:buNone/>
              <a:defRPr>
                <a:solidFill>
                  <a:srgbClr val="888888"/>
                </a:solidFill>
              </a:defRPr>
            </a:lvl1pPr>
            <a:lvl2pPr marL="0" lvl="1" indent="0" algn="r" rtl="0">
              <a:spcBef>
                <a:spcPts val="0"/>
              </a:spcBef>
              <a:buNone/>
              <a:defRPr>
                <a:solidFill>
                  <a:srgbClr val="888888"/>
                </a:solidFill>
              </a:defRPr>
            </a:lvl2pPr>
            <a:lvl3pPr marL="0" lvl="2" indent="0" algn="r" rtl="0">
              <a:spcBef>
                <a:spcPts val="0"/>
              </a:spcBef>
              <a:buNone/>
              <a:defRPr>
                <a:solidFill>
                  <a:srgbClr val="888888"/>
                </a:solidFill>
              </a:defRPr>
            </a:lvl3pPr>
            <a:lvl4pPr marL="0" lvl="3" indent="0" algn="r" rtl="0">
              <a:spcBef>
                <a:spcPts val="0"/>
              </a:spcBef>
              <a:buNone/>
              <a:defRPr>
                <a:solidFill>
                  <a:srgbClr val="888888"/>
                </a:solidFill>
              </a:defRPr>
            </a:lvl4pPr>
            <a:lvl5pPr marL="0" lvl="4" indent="0" algn="r" rtl="0">
              <a:spcBef>
                <a:spcPts val="0"/>
              </a:spcBef>
              <a:buNone/>
              <a:defRPr>
                <a:solidFill>
                  <a:srgbClr val="888888"/>
                </a:solidFill>
              </a:defRPr>
            </a:lvl5pPr>
            <a:lvl6pPr marL="0" lvl="5" indent="0" algn="r" rtl="0">
              <a:spcBef>
                <a:spcPts val="0"/>
              </a:spcBef>
              <a:buNone/>
              <a:defRPr>
                <a:solidFill>
                  <a:srgbClr val="888888"/>
                </a:solidFill>
              </a:defRPr>
            </a:lvl6pPr>
            <a:lvl7pPr marL="0" lvl="6" indent="0" algn="r" rtl="0">
              <a:spcBef>
                <a:spcPts val="0"/>
              </a:spcBef>
              <a:buNone/>
              <a:defRPr>
                <a:solidFill>
                  <a:srgbClr val="888888"/>
                </a:solidFill>
              </a:defRPr>
            </a:lvl7pPr>
            <a:lvl8pPr marL="0" lvl="7" indent="0" algn="r" rtl="0">
              <a:spcBef>
                <a:spcPts val="0"/>
              </a:spcBef>
              <a:buNone/>
              <a:defRPr>
                <a:solidFill>
                  <a:srgbClr val="888888"/>
                </a:solidFill>
              </a:defRPr>
            </a:lvl8pPr>
            <a:lvl9pPr marL="0" lvl="8" indent="0" algn="r" rtl="0">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콘텐츠 2개" type="twoObj">
  <p:cSld name="TWO_OBJECTS">
    <p:spTree>
      <p:nvGrpSpPr>
        <p:cNvPr id="1" name="Shape 33"/>
        <p:cNvGrpSpPr/>
        <p:nvPr/>
      </p:nvGrpSpPr>
      <p:grpSpPr>
        <a:xfrm>
          <a:off x="0" y="0"/>
          <a:ext cx="0" cy="0"/>
          <a:chOff x="0" y="0"/>
          <a:chExt cx="0" cy="0"/>
        </a:xfrm>
      </p:grpSpPr>
      <p:sp>
        <p:nvSpPr>
          <p:cNvPr id="34" name="Google Shape;34;p58"/>
          <p:cNvSpPr txBox="1">
            <a:spLocks noGrp="1"/>
          </p:cNvSpPr>
          <p:nvPr>
            <p:ph type="title"/>
          </p:nvPr>
        </p:nvSpPr>
        <p:spPr>
          <a:xfrm>
            <a:off x="914400" y="411957"/>
            <a:ext cx="16459200" cy="1714500"/>
          </a:xfrm>
          <a:prstGeom prst="rect">
            <a:avLst/>
          </a:prstGeom>
          <a:noFill/>
          <a:ln>
            <a:noFill/>
          </a:ln>
        </p:spPr>
        <p:txBody>
          <a:bodyPr spcFirstLastPara="1" wrap="square" lIns="163275" tIns="81625" rIns="163275" bIns="81625" anchor="ctr" anchorCtr="0">
            <a:normAutofit/>
          </a:bodyPr>
          <a:lstStyle>
            <a:lvl1pPr lvl="0" algn="ctr" rtl="0">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5" name="Google Shape;35;p58"/>
          <p:cNvSpPr txBox="1">
            <a:spLocks noGrp="1"/>
          </p:cNvSpPr>
          <p:nvPr>
            <p:ph type="body" idx="1"/>
          </p:nvPr>
        </p:nvSpPr>
        <p:spPr>
          <a:xfrm>
            <a:off x="914400" y="2400302"/>
            <a:ext cx="8077200" cy="6789000"/>
          </a:xfrm>
          <a:prstGeom prst="rect">
            <a:avLst/>
          </a:prstGeom>
          <a:noFill/>
          <a:ln>
            <a:noFill/>
          </a:ln>
        </p:spPr>
        <p:txBody>
          <a:bodyPr spcFirstLastPara="1" wrap="square" lIns="163275" tIns="81625" rIns="163275" bIns="81625" anchor="t" anchorCtr="0">
            <a:normAutofit/>
          </a:bodyPr>
          <a:lstStyle>
            <a:lvl1pPr marL="457200" lvl="0" indent="-546100" algn="l" rtl="0">
              <a:spcBef>
                <a:spcPts val="1000"/>
              </a:spcBef>
              <a:spcAft>
                <a:spcPts val="0"/>
              </a:spcAft>
              <a:buClr>
                <a:schemeClr val="dk1"/>
              </a:buClr>
              <a:buSzPts val="5000"/>
              <a:buChar char="•"/>
              <a:defRPr sz="5000"/>
            </a:lvl1pPr>
            <a:lvl2pPr marL="914400" lvl="1" indent="-501650" algn="l" rtl="0">
              <a:spcBef>
                <a:spcPts val="860"/>
              </a:spcBef>
              <a:spcAft>
                <a:spcPts val="0"/>
              </a:spcAft>
              <a:buClr>
                <a:schemeClr val="dk1"/>
              </a:buClr>
              <a:buSzPts val="4300"/>
              <a:buChar char="–"/>
              <a:defRPr sz="4300"/>
            </a:lvl2pPr>
            <a:lvl3pPr marL="1371600" lvl="2" indent="-457200" algn="l" rtl="0">
              <a:spcBef>
                <a:spcPts val="720"/>
              </a:spcBef>
              <a:spcAft>
                <a:spcPts val="0"/>
              </a:spcAft>
              <a:buClr>
                <a:schemeClr val="dk1"/>
              </a:buClr>
              <a:buSzPts val="3600"/>
              <a:buChar char="•"/>
              <a:defRPr sz="3600"/>
            </a:lvl3pPr>
            <a:lvl4pPr marL="1828800" lvl="3" indent="-431800" algn="l" rtl="0">
              <a:spcBef>
                <a:spcPts val="640"/>
              </a:spcBef>
              <a:spcAft>
                <a:spcPts val="0"/>
              </a:spcAft>
              <a:buClr>
                <a:schemeClr val="dk1"/>
              </a:buClr>
              <a:buSzPts val="3200"/>
              <a:buChar char="–"/>
              <a:defRPr sz="3200"/>
            </a:lvl4pPr>
            <a:lvl5pPr marL="2286000" lvl="4" indent="-431800" algn="l" rtl="0">
              <a:spcBef>
                <a:spcPts val="640"/>
              </a:spcBef>
              <a:spcAft>
                <a:spcPts val="0"/>
              </a:spcAft>
              <a:buClr>
                <a:schemeClr val="dk1"/>
              </a:buClr>
              <a:buSzPts val="3200"/>
              <a:buChar char="»"/>
              <a:defRPr sz="3200"/>
            </a:lvl5pPr>
            <a:lvl6pPr marL="2743200" lvl="5" indent="-431800" algn="l" rtl="0">
              <a:spcBef>
                <a:spcPts val="640"/>
              </a:spcBef>
              <a:spcAft>
                <a:spcPts val="0"/>
              </a:spcAft>
              <a:buClr>
                <a:schemeClr val="dk1"/>
              </a:buClr>
              <a:buSzPts val="3200"/>
              <a:buChar char="•"/>
              <a:defRPr sz="3200"/>
            </a:lvl6pPr>
            <a:lvl7pPr marL="3200400" lvl="6" indent="-431800" algn="l" rtl="0">
              <a:spcBef>
                <a:spcPts val="640"/>
              </a:spcBef>
              <a:spcAft>
                <a:spcPts val="0"/>
              </a:spcAft>
              <a:buClr>
                <a:schemeClr val="dk1"/>
              </a:buClr>
              <a:buSzPts val="3200"/>
              <a:buChar char="•"/>
              <a:defRPr sz="3200"/>
            </a:lvl7pPr>
            <a:lvl8pPr marL="3657600" lvl="7" indent="-431800" algn="l" rtl="0">
              <a:spcBef>
                <a:spcPts val="640"/>
              </a:spcBef>
              <a:spcAft>
                <a:spcPts val="0"/>
              </a:spcAft>
              <a:buClr>
                <a:schemeClr val="dk1"/>
              </a:buClr>
              <a:buSzPts val="3200"/>
              <a:buChar char="•"/>
              <a:defRPr sz="3200"/>
            </a:lvl8pPr>
            <a:lvl9pPr marL="4114800" lvl="8" indent="-431800" algn="l" rtl="0">
              <a:spcBef>
                <a:spcPts val="640"/>
              </a:spcBef>
              <a:spcAft>
                <a:spcPts val="0"/>
              </a:spcAft>
              <a:buClr>
                <a:schemeClr val="dk1"/>
              </a:buClr>
              <a:buSzPts val="3200"/>
              <a:buChar char="•"/>
              <a:defRPr sz="3200"/>
            </a:lvl9pPr>
          </a:lstStyle>
          <a:p>
            <a:endParaRPr/>
          </a:p>
        </p:txBody>
      </p:sp>
      <p:sp>
        <p:nvSpPr>
          <p:cNvPr id="36" name="Google Shape;36;p58"/>
          <p:cNvSpPr txBox="1">
            <a:spLocks noGrp="1"/>
          </p:cNvSpPr>
          <p:nvPr>
            <p:ph type="body" idx="2"/>
          </p:nvPr>
        </p:nvSpPr>
        <p:spPr>
          <a:xfrm>
            <a:off x="9296400" y="2400302"/>
            <a:ext cx="8077200" cy="6789000"/>
          </a:xfrm>
          <a:prstGeom prst="rect">
            <a:avLst/>
          </a:prstGeom>
          <a:noFill/>
          <a:ln>
            <a:noFill/>
          </a:ln>
        </p:spPr>
        <p:txBody>
          <a:bodyPr spcFirstLastPara="1" wrap="square" lIns="163275" tIns="81625" rIns="163275" bIns="81625" anchor="t" anchorCtr="0">
            <a:normAutofit/>
          </a:bodyPr>
          <a:lstStyle>
            <a:lvl1pPr marL="457200" lvl="0" indent="-546100" algn="l" rtl="0">
              <a:spcBef>
                <a:spcPts val="1000"/>
              </a:spcBef>
              <a:spcAft>
                <a:spcPts val="0"/>
              </a:spcAft>
              <a:buClr>
                <a:schemeClr val="dk1"/>
              </a:buClr>
              <a:buSzPts val="5000"/>
              <a:buChar char="•"/>
              <a:defRPr sz="5000"/>
            </a:lvl1pPr>
            <a:lvl2pPr marL="914400" lvl="1" indent="-501650" algn="l" rtl="0">
              <a:spcBef>
                <a:spcPts val="860"/>
              </a:spcBef>
              <a:spcAft>
                <a:spcPts val="0"/>
              </a:spcAft>
              <a:buClr>
                <a:schemeClr val="dk1"/>
              </a:buClr>
              <a:buSzPts val="4300"/>
              <a:buChar char="–"/>
              <a:defRPr sz="4300"/>
            </a:lvl2pPr>
            <a:lvl3pPr marL="1371600" lvl="2" indent="-457200" algn="l" rtl="0">
              <a:spcBef>
                <a:spcPts val="720"/>
              </a:spcBef>
              <a:spcAft>
                <a:spcPts val="0"/>
              </a:spcAft>
              <a:buClr>
                <a:schemeClr val="dk1"/>
              </a:buClr>
              <a:buSzPts val="3600"/>
              <a:buChar char="•"/>
              <a:defRPr sz="3600"/>
            </a:lvl3pPr>
            <a:lvl4pPr marL="1828800" lvl="3" indent="-431800" algn="l" rtl="0">
              <a:spcBef>
                <a:spcPts val="640"/>
              </a:spcBef>
              <a:spcAft>
                <a:spcPts val="0"/>
              </a:spcAft>
              <a:buClr>
                <a:schemeClr val="dk1"/>
              </a:buClr>
              <a:buSzPts val="3200"/>
              <a:buChar char="–"/>
              <a:defRPr sz="3200"/>
            </a:lvl4pPr>
            <a:lvl5pPr marL="2286000" lvl="4" indent="-431800" algn="l" rtl="0">
              <a:spcBef>
                <a:spcPts val="640"/>
              </a:spcBef>
              <a:spcAft>
                <a:spcPts val="0"/>
              </a:spcAft>
              <a:buClr>
                <a:schemeClr val="dk1"/>
              </a:buClr>
              <a:buSzPts val="3200"/>
              <a:buChar char="»"/>
              <a:defRPr sz="3200"/>
            </a:lvl5pPr>
            <a:lvl6pPr marL="2743200" lvl="5" indent="-431800" algn="l" rtl="0">
              <a:spcBef>
                <a:spcPts val="640"/>
              </a:spcBef>
              <a:spcAft>
                <a:spcPts val="0"/>
              </a:spcAft>
              <a:buClr>
                <a:schemeClr val="dk1"/>
              </a:buClr>
              <a:buSzPts val="3200"/>
              <a:buChar char="•"/>
              <a:defRPr sz="3200"/>
            </a:lvl6pPr>
            <a:lvl7pPr marL="3200400" lvl="6" indent="-431800" algn="l" rtl="0">
              <a:spcBef>
                <a:spcPts val="640"/>
              </a:spcBef>
              <a:spcAft>
                <a:spcPts val="0"/>
              </a:spcAft>
              <a:buClr>
                <a:schemeClr val="dk1"/>
              </a:buClr>
              <a:buSzPts val="3200"/>
              <a:buChar char="•"/>
              <a:defRPr sz="3200"/>
            </a:lvl7pPr>
            <a:lvl8pPr marL="3657600" lvl="7" indent="-431800" algn="l" rtl="0">
              <a:spcBef>
                <a:spcPts val="640"/>
              </a:spcBef>
              <a:spcAft>
                <a:spcPts val="0"/>
              </a:spcAft>
              <a:buClr>
                <a:schemeClr val="dk1"/>
              </a:buClr>
              <a:buSzPts val="3200"/>
              <a:buChar char="•"/>
              <a:defRPr sz="3200"/>
            </a:lvl8pPr>
            <a:lvl9pPr marL="4114800" lvl="8" indent="-431800" algn="l" rtl="0">
              <a:spcBef>
                <a:spcPts val="640"/>
              </a:spcBef>
              <a:spcAft>
                <a:spcPts val="0"/>
              </a:spcAft>
              <a:buClr>
                <a:schemeClr val="dk1"/>
              </a:buClr>
              <a:buSzPts val="3200"/>
              <a:buChar char="•"/>
              <a:defRPr sz="3200"/>
            </a:lvl9pPr>
          </a:lstStyle>
          <a:p>
            <a:endParaRPr/>
          </a:p>
        </p:txBody>
      </p:sp>
      <p:sp>
        <p:nvSpPr>
          <p:cNvPr id="37" name="Google Shape;37;p58"/>
          <p:cNvSpPr txBox="1">
            <a:spLocks noGrp="1"/>
          </p:cNvSpPr>
          <p:nvPr>
            <p:ph type="dt" idx="10"/>
          </p:nvPr>
        </p:nvSpPr>
        <p:spPr>
          <a:xfrm>
            <a:off x="914400" y="9534527"/>
            <a:ext cx="4267200" cy="547800"/>
          </a:xfrm>
          <a:prstGeom prst="rect">
            <a:avLst/>
          </a:prstGeom>
          <a:noFill/>
          <a:ln>
            <a:noFill/>
          </a:ln>
        </p:spPr>
        <p:txBody>
          <a:bodyPr spcFirstLastPara="1" wrap="square" lIns="163275" tIns="81625" rIns="163275" bIns="81625"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38" name="Google Shape;38;p58"/>
          <p:cNvSpPr txBox="1">
            <a:spLocks noGrp="1"/>
          </p:cNvSpPr>
          <p:nvPr>
            <p:ph type="ftr" idx="11"/>
          </p:nvPr>
        </p:nvSpPr>
        <p:spPr>
          <a:xfrm>
            <a:off x="6248400" y="9534527"/>
            <a:ext cx="5791200" cy="547800"/>
          </a:xfrm>
          <a:prstGeom prst="rect">
            <a:avLst/>
          </a:prstGeom>
          <a:noFill/>
          <a:ln>
            <a:noFill/>
          </a:ln>
        </p:spPr>
        <p:txBody>
          <a:bodyPr spcFirstLastPara="1" wrap="square" lIns="163275" tIns="81625" rIns="163275" bIns="81625"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39" name="Google Shape;39;p58"/>
          <p:cNvSpPr txBox="1">
            <a:spLocks noGrp="1"/>
          </p:cNvSpPr>
          <p:nvPr>
            <p:ph type="sldNum" idx="12"/>
          </p:nvPr>
        </p:nvSpPr>
        <p:spPr>
          <a:xfrm>
            <a:off x="13106400" y="9534527"/>
            <a:ext cx="4267200" cy="547800"/>
          </a:xfrm>
          <a:prstGeom prst="rect">
            <a:avLst/>
          </a:prstGeom>
          <a:noFill/>
          <a:ln>
            <a:noFill/>
          </a:ln>
        </p:spPr>
        <p:txBody>
          <a:bodyPr spcFirstLastPara="1" wrap="square" lIns="163275" tIns="81625" rIns="163275" bIns="81625" anchor="ctr" anchorCtr="0">
            <a:noAutofit/>
          </a:bodyPr>
          <a:lstStyle>
            <a:lvl1pPr marL="0" lvl="0" indent="0" algn="r" rtl="0">
              <a:spcBef>
                <a:spcPts val="0"/>
              </a:spcBef>
              <a:buNone/>
              <a:defRPr>
                <a:solidFill>
                  <a:srgbClr val="888888"/>
                </a:solidFill>
              </a:defRPr>
            </a:lvl1pPr>
            <a:lvl2pPr marL="0" lvl="1" indent="0" algn="r" rtl="0">
              <a:spcBef>
                <a:spcPts val="0"/>
              </a:spcBef>
              <a:buNone/>
              <a:defRPr>
                <a:solidFill>
                  <a:srgbClr val="888888"/>
                </a:solidFill>
              </a:defRPr>
            </a:lvl2pPr>
            <a:lvl3pPr marL="0" lvl="2" indent="0" algn="r" rtl="0">
              <a:spcBef>
                <a:spcPts val="0"/>
              </a:spcBef>
              <a:buNone/>
              <a:defRPr>
                <a:solidFill>
                  <a:srgbClr val="888888"/>
                </a:solidFill>
              </a:defRPr>
            </a:lvl3pPr>
            <a:lvl4pPr marL="0" lvl="3" indent="0" algn="r" rtl="0">
              <a:spcBef>
                <a:spcPts val="0"/>
              </a:spcBef>
              <a:buNone/>
              <a:defRPr>
                <a:solidFill>
                  <a:srgbClr val="888888"/>
                </a:solidFill>
              </a:defRPr>
            </a:lvl4pPr>
            <a:lvl5pPr marL="0" lvl="4" indent="0" algn="r" rtl="0">
              <a:spcBef>
                <a:spcPts val="0"/>
              </a:spcBef>
              <a:buNone/>
              <a:defRPr>
                <a:solidFill>
                  <a:srgbClr val="888888"/>
                </a:solidFill>
              </a:defRPr>
            </a:lvl5pPr>
            <a:lvl6pPr marL="0" lvl="5" indent="0" algn="r" rtl="0">
              <a:spcBef>
                <a:spcPts val="0"/>
              </a:spcBef>
              <a:buNone/>
              <a:defRPr>
                <a:solidFill>
                  <a:srgbClr val="888888"/>
                </a:solidFill>
              </a:defRPr>
            </a:lvl6pPr>
            <a:lvl7pPr marL="0" lvl="6" indent="0" algn="r" rtl="0">
              <a:spcBef>
                <a:spcPts val="0"/>
              </a:spcBef>
              <a:buNone/>
              <a:defRPr>
                <a:solidFill>
                  <a:srgbClr val="888888"/>
                </a:solidFill>
              </a:defRPr>
            </a:lvl7pPr>
            <a:lvl8pPr marL="0" lvl="7" indent="0" algn="r" rtl="0">
              <a:spcBef>
                <a:spcPts val="0"/>
              </a:spcBef>
              <a:buNone/>
              <a:defRPr>
                <a:solidFill>
                  <a:srgbClr val="888888"/>
                </a:solidFill>
              </a:defRPr>
            </a:lvl8pPr>
            <a:lvl9pPr marL="0" lvl="8" indent="0" algn="r" rtl="0">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비교" type="twoTxTwoObj">
  <p:cSld name="TWO_OBJECTS_WITH_TEXT">
    <p:spTree>
      <p:nvGrpSpPr>
        <p:cNvPr id="1" name="Shape 40"/>
        <p:cNvGrpSpPr/>
        <p:nvPr/>
      </p:nvGrpSpPr>
      <p:grpSpPr>
        <a:xfrm>
          <a:off x="0" y="0"/>
          <a:ext cx="0" cy="0"/>
          <a:chOff x="0" y="0"/>
          <a:chExt cx="0" cy="0"/>
        </a:xfrm>
      </p:grpSpPr>
      <p:sp>
        <p:nvSpPr>
          <p:cNvPr id="41" name="Google Shape;41;p59"/>
          <p:cNvSpPr txBox="1">
            <a:spLocks noGrp="1"/>
          </p:cNvSpPr>
          <p:nvPr>
            <p:ph type="title"/>
          </p:nvPr>
        </p:nvSpPr>
        <p:spPr>
          <a:xfrm>
            <a:off x="914400" y="411957"/>
            <a:ext cx="16459200" cy="1714500"/>
          </a:xfrm>
          <a:prstGeom prst="rect">
            <a:avLst/>
          </a:prstGeom>
          <a:noFill/>
          <a:ln>
            <a:noFill/>
          </a:ln>
        </p:spPr>
        <p:txBody>
          <a:bodyPr spcFirstLastPara="1" wrap="square" lIns="163275" tIns="81625" rIns="163275" bIns="81625" anchor="ctr" anchorCtr="0">
            <a:normAutofit/>
          </a:bodyPr>
          <a:lstStyle>
            <a:lvl1pPr lvl="0" algn="ctr" rtl="0">
              <a:spcBef>
                <a:spcPts val="0"/>
              </a:spcBef>
              <a:spcAft>
                <a:spcPts val="0"/>
              </a:spcAft>
              <a:buClr>
                <a:schemeClr val="dk1"/>
              </a:buClr>
              <a:buSzPts val="7900"/>
              <a:buFont typeface="Malgun Gothic"/>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2" name="Google Shape;42;p59"/>
          <p:cNvSpPr txBox="1">
            <a:spLocks noGrp="1"/>
          </p:cNvSpPr>
          <p:nvPr>
            <p:ph type="body" idx="1"/>
          </p:nvPr>
        </p:nvSpPr>
        <p:spPr>
          <a:xfrm>
            <a:off x="914400" y="2302671"/>
            <a:ext cx="8080500" cy="959700"/>
          </a:xfrm>
          <a:prstGeom prst="rect">
            <a:avLst/>
          </a:prstGeom>
          <a:noFill/>
          <a:ln>
            <a:noFill/>
          </a:ln>
        </p:spPr>
        <p:txBody>
          <a:bodyPr spcFirstLastPara="1" wrap="square" lIns="163275" tIns="81625" rIns="163275" bIns="81625" anchor="b" anchorCtr="0">
            <a:normAutofit/>
          </a:bodyPr>
          <a:lstStyle>
            <a:lvl1pPr marL="457200" lvl="0" indent="-228600" algn="l" rtl="0">
              <a:spcBef>
                <a:spcPts val="860"/>
              </a:spcBef>
              <a:spcAft>
                <a:spcPts val="0"/>
              </a:spcAft>
              <a:buClr>
                <a:schemeClr val="dk1"/>
              </a:buClr>
              <a:buSzPts val="4300"/>
              <a:buNone/>
              <a:defRPr sz="4300" b="1"/>
            </a:lvl1pPr>
            <a:lvl2pPr marL="914400" lvl="1" indent="-228600" algn="l" rtl="0">
              <a:spcBef>
                <a:spcPts val="720"/>
              </a:spcBef>
              <a:spcAft>
                <a:spcPts val="0"/>
              </a:spcAft>
              <a:buClr>
                <a:schemeClr val="dk1"/>
              </a:buClr>
              <a:buSzPts val="3600"/>
              <a:buNone/>
              <a:defRPr sz="3600" b="1"/>
            </a:lvl2pPr>
            <a:lvl3pPr marL="1371600" lvl="2" indent="-228600" algn="l" rtl="0">
              <a:spcBef>
                <a:spcPts val="640"/>
              </a:spcBef>
              <a:spcAft>
                <a:spcPts val="0"/>
              </a:spcAft>
              <a:buClr>
                <a:schemeClr val="dk1"/>
              </a:buClr>
              <a:buSzPts val="3200"/>
              <a:buNone/>
              <a:defRPr sz="3200" b="1"/>
            </a:lvl3pPr>
            <a:lvl4pPr marL="1828800" lvl="3" indent="-228600" algn="l" rtl="0">
              <a:spcBef>
                <a:spcPts val="580"/>
              </a:spcBef>
              <a:spcAft>
                <a:spcPts val="0"/>
              </a:spcAft>
              <a:buClr>
                <a:schemeClr val="dk1"/>
              </a:buClr>
              <a:buSzPts val="2900"/>
              <a:buNone/>
              <a:defRPr sz="2900" b="1"/>
            </a:lvl4pPr>
            <a:lvl5pPr marL="2286000" lvl="4" indent="-228600" algn="l" rtl="0">
              <a:spcBef>
                <a:spcPts val="580"/>
              </a:spcBef>
              <a:spcAft>
                <a:spcPts val="0"/>
              </a:spcAft>
              <a:buClr>
                <a:schemeClr val="dk1"/>
              </a:buClr>
              <a:buSzPts val="2900"/>
              <a:buNone/>
              <a:defRPr sz="2900" b="1"/>
            </a:lvl5pPr>
            <a:lvl6pPr marL="2743200" lvl="5" indent="-228600" algn="l" rtl="0">
              <a:spcBef>
                <a:spcPts val="580"/>
              </a:spcBef>
              <a:spcAft>
                <a:spcPts val="0"/>
              </a:spcAft>
              <a:buClr>
                <a:schemeClr val="dk1"/>
              </a:buClr>
              <a:buSzPts val="2900"/>
              <a:buNone/>
              <a:defRPr sz="2900" b="1"/>
            </a:lvl6pPr>
            <a:lvl7pPr marL="3200400" lvl="6" indent="-228600" algn="l" rtl="0">
              <a:spcBef>
                <a:spcPts val="580"/>
              </a:spcBef>
              <a:spcAft>
                <a:spcPts val="0"/>
              </a:spcAft>
              <a:buClr>
                <a:schemeClr val="dk1"/>
              </a:buClr>
              <a:buSzPts val="2900"/>
              <a:buNone/>
              <a:defRPr sz="2900" b="1"/>
            </a:lvl7pPr>
            <a:lvl8pPr marL="3657600" lvl="7" indent="-228600" algn="l" rtl="0">
              <a:spcBef>
                <a:spcPts val="580"/>
              </a:spcBef>
              <a:spcAft>
                <a:spcPts val="0"/>
              </a:spcAft>
              <a:buClr>
                <a:schemeClr val="dk1"/>
              </a:buClr>
              <a:buSzPts val="2900"/>
              <a:buNone/>
              <a:defRPr sz="2900" b="1"/>
            </a:lvl8pPr>
            <a:lvl9pPr marL="4114800" lvl="8" indent="-228600" algn="l" rtl="0">
              <a:spcBef>
                <a:spcPts val="580"/>
              </a:spcBef>
              <a:spcAft>
                <a:spcPts val="0"/>
              </a:spcAft>
              <a:buClr>
                <a:schemeClr val="dk1"/>
              </a:buClr>
              <a:buSzPts val="2900"/>
              <a:buNone/>
              <a:defRPr sz="2900" b="1"/>
            </a:lvl9pPr>
          </a:lstStyle>
          <a:p>
            <a:endParaRPr/>
          </a:p>
        </p:txBody>
      </p:sp>
      <p:sp>
        <p:nvSpPr>
          <p:cNvPr id="43" name="Google Shape;43;p59"/>
          <p:cNvSpPr txBox="1">
            <a:spLocks noGrp="1"/>
          </p:cNvSpPr>
          <p:nvPr>
            <p:ph type="body" idx="2"/>
          </p:nvPr>
        </p:nvSpPr>
        <p:spPr>
          <a:xfrm>
            <a:off x="914400" y="3262312"/>
            <a:ext cx="8080500" cy="5926800"/>
          </a:xfrm>
          <a:prstGeom prst="rect">
            <a:avLst/>
          </a:prstGeom>
          <a:noFill/>
          <a:ln>
            <a:noFill/>
          </a:ln>
        </p:spPr>
        <p:txBody>
          <a:bodyPr spcFirstLastPara="1" wrap="square" lIns="163275" tIns="81625" rIns="163275" bIns="81625" anchor="t" anchorCtr="0">
            <a:normAutofit/>
          </a:bodyPr>
          <a:lstStyle>
            <a:lvl1pPr marL="457200" lvl="0" indent="-501650" algn="l" rtl="0">
              <a:spcBef>
                <a:spcPts val="860"/>
              </a:spcBef>
              <a:spcAft>
                <a:spcPts val="0"/>
              </a:spcAft>
              <a:buClr>
                <a:schemeClr val="dk1"/>
              </a:buClr>
              <a:buSzPts val="4300"/>
              <a:buChar char="•"/>
              <a:defRPr sz="4300"/>
            </a:lvl1pPr>
            <a:lvl2pPr marL="914400" lvl="1" indent="-457200" algn="l" rtl="0">
              <a:spcBef>
                <a:spcPts val="720"/>
              </a:spcBef>
              <a:spcAft>
                <a:spcPts val="0"/>
              </a:spcAft>
              <a:buClr>
                <a:schemeClr val="dk1"/>
              </a:buClr>
              <a:buSzPts val="3600"/>
              <a:buChar char="–"/>
              <a:defRPr sz="3600"/>
            </a:lvl2pPr>
            <a:lvl3pPr marL="1371600" lvl="2" indent="-431800" algn="l" rtl="0">
              <a:spcBef>
                <a:spcPts val="640"/>
              </a:spcBef>
              <a:spcAft>
                <a:spcPts val="0"/>
              </a:spcAft>
              <a:buClr>
                <a:schemeClr val="dk1"/>
              </a:buClr>
              <a:buSzPts val="3200"/>
              <a:buChar char="•"/>
              <a:defRPr sz="3200"/>
            </a:lvl3pPr>
            <a:lvl4pPr marL="1828800" lvl="3" indent="-412750" algn="l" rtl="0">
              <a:spcBef>
                <a:spcPts val="580"/>
              </a:spcBef>
              <a:spcAft>
                <a:spcPts val="0"/>
              </a:spcAft>
              <a:buClr>
                <a:schemeClr val="dk1"/>
              </a:buClr>
              <a:buSzPts val="2900"/>
              <a:buChar char="–"/>
              <a:defRPr sz="2900"/>
            </a:lvl4pPr>
            <a:lvl5pPr marL="2286000" lvl="4" indent="-412750" algn="l" rtl="0">
              <a:spcBef>
                <a:spcPts val="580"/>
              </a:spcBef>
              <a:spcAft>
                <a:spcPts val="0"/>
              </a:spcAft>
              <a:buClr>
                <a:schemeClr val="dk1"/>
              </a:buClr>
              <a:buSzPts val="2900"/>
              <a:buChar char="»"/>
              <a:defRPr sz="2900"/>
            </a:lvl5pPr>
            <a:lvl6pPr marL="2743200" lvl="5" indent="-412750" algn="l" rtl="0">
              <a:spcBef>
                <a:spcPts val="580"/>
              </a:spcBef>
              <a:spcAft>
                <a:spcPts val="0"/>
              </a:spcAft>
              <a:buClr>
                <a:schemeClr val="dk1"/>
              </a:buClr>
              <a:buSzPts val="2900"/>
              <a:buChar char="•"/>
              <a:defRPr sz="2900"/>
            </a:lvl6pPr>
            <a:lvl7pPr marL="3200400" lvl="6" indent="-412750" algn="l" rtl="0">
              <a:spcBef>
                <a:spcPts val="580"/>
              </a:spcBef>
              <a:spcAft>
                <a:spcPts val="0"/>
              </a:spcAft>
              <a:buClr>
                <a:schemeClr val="dk1"/>
              </a:buClr>
              <a:buSzPts val="2900"/>
              <a:buChar char="•"/>
              <a:defRPr sz="2900"/>
            </a:lvl7pPr>
            <a:lvl8pPr marL="3657600" lvl="7" indent="-412750" algn="l" rtl="0">
              <a:spcBef>
                <a:spcPts val="580"/>
              </a:spcBef>
              <a:spcAft>
                <a:spcPts val="0"/>
              </a:spcAft>
              <a:buClr>
                <a:schemeClr val="dk1"/>
              </a:buClr>
              <a:buSzPts val="2900"/>
              <a:buChar char="•"/>
              <a:defRPr sz="2900"/>
            </a:lvl8pPr>
            <a:lvl9pPr marL="4114800" lvl="8" indent="-412750" algn="l" rtl="0">
              <a:spcBef>
                <a:spcPts val="580"/>
              </a:spcBef>
              <a:spcAft>
                <a:spcPts val="0"/>
              </a:spcAft>
              <a:buClr>
                <a:schemeClr val="dk1"/>
              </a:buClr>
              <a:buSzPts val="2900"/>
              <a:buChar char="•"/>
              <a:defRPr sz="2900"/>
            </a:lvl9pPr>
          </a:lstStyle>
          <a:p>
            <a:endParaRPr/>
          </a:p>
        </p:txBody>
      </p:sp>
      <p:sp>
        <p:nvSpPr>
          <p:cNvPr id="44" name="Google Shape;44;p59"/>
          <p:cNvSpPr txBox="1">
            <a:spLocks noGrp="1"/>
          </p:cNvSpPr>
          <p:nvPr>
            <p:ph type="body" idx="3"/>
          </p:nvPr>
        </p:nvSpPr>
        <p:spPr>
          <a:xfrm>
            <a:off x="9290053" y="2302671"/>
            <a:ext cx="8083500" cy="959700"/>
          </a:xfrm>
          <a:prstGeom prst="rect">
            <a:avLst/>
          </a:prstGeom>
          <a:noFill/>
          <a:ln>
            <a:noFill/>
          </a:ln>
        </p:spPr>
        <p:txBody>
          <a:bodyPr spcFirstLastPara="1" wrap="square" lIns="163275" tIns="81625" rIns="163275" bIns="81625" anchor="b" anchorCtr="0">
            <a:normAutofit/>
          </a:bodyPr>
          <a:lstStyle>
            <a:lvl1pPr marL="457200" lvl="0" indent="-228600" algn="l" rtl="0">
              <a:spcBef>
                <a:spcPts val="860"/>
              </a:spcBef>
              <a:spcAft>
                <a:spcPts val="0"/>
              </a:spcAft>
              <a:buClr>
                <a:schemeClr val="dk1"/>
              </a:buClr>
              <a:buSzPts val="4300"/>
              <a:buNone/>
              <a:defRPr sz="4300" b="1"/>
            </a:lvl1pPr>
            <a:lvl2pPr marL="914400" lvl="1" indent="-228600" algn="l" rtl="0">
              <a:spcBef>
                <a:spcPts val="720"/>
              </a:spcBef>
              <a:spcAft>
                <a:spcPts val="0"/>
              </a:spcAft>
              <a:buClr>
                <a:schemeClr val="dk1"/>
              </a:buClr>
              <a:buSzPts val="3600"/>
              <a:buNone/>
              <a:defRPr sz="3600" b="1"/>
            </a:lvl2pPr>
            <a:lvl3pPr marL="1371600" lvl="2" indent="-228600" algn="l" rtl="0">
              <a:spcBef>
                <a:spcPts val="640"/>
              </a:spcBef>
              <a:spcAft>
                <a:spcPts val="0"/>
              </a:spcAft>
              <a:buClr>
                <a:schemeClr val="dk1"/>
              </a:buClr>
              <a:buSzPts val="3200"/>
              <a:buNone/>
              <a:defRPr sz="3200" b="1"/>
            </a:lvl3pPr>
            <a:lvl4pPr marL="1828800" lvl="3" indent="-228600" algn="l" rtl="0">
              <a:spcBef>
                <a:spcPts val="580"/>
              </a:spcBef>
              <a:spcAft>
                <a:spcPts val="0"/>
              </a:spcAft>
              <a:buClr>
                <a:schemeClr val="dk1"/>
              </a:buClr>
              <a:buSzPts val="2900"/>
              <a:buNone/>
              <a:defRPr sz="2900" b="1"/>
            </a:lvl4pPr>
            <a:lvl5pPr marL="2286000" lvl="4" indent="-228600" algn="l" rtl="0">
              <a:spcBef>
                <a:spcPts val="580"/>
              </a:spcBef>
              <a:spcAft>
                <a:spcPts val="0"/>
              </a:spcAft>
              <a:buClr>
                <a:schemeClr val="dk1"/>
              </a:buClr>
              <a:buSzPts val="2900"/>
              <a:buNone/>
              <a:defRPr sz="2900" b="1"/>
            </a:lvl5pPr>
            <a:lvl6pPr marL="2743200" lvl="5" indent="-228600" algn="l" rtl="0">
              <a:spcBef>
                <a:spcPts val="580"/>
              </a:spcBef>
              <a:spcAft>
                <a:spcPts val="0"/>
              </a:spcAft>
              <a:buClr>
                <a:schemeClr val="dk1"/>
              </a:buClr>
              <a:buSzPts val="2900"/>
              <a:buNone/>
              <a:defRPr sz="2900" b="1"/>
            </a:lvl6pPr>
            <a:lvl7pPr marL="3200400" lvl="6" indent="-228600" algn="l" rtl="0">
              <a:spcBef>
                <a:spcPts val="580"/>
              </a:spcBef>
              <a:spcAft>
                <a:spcPts val="0"/>
              </a:spcAft>
              <a:buClr>
                <a:schemeClr val="dk1"/>
              </a:buClr>
              <a:buSzPts val="2900"/>
              <a:buNone/>
              <a:defRPr sz="2900" b="1"/>
            </a:lvl7pPr>
            <a:lvl8pPr marL="3657600" lvl="7" indent="-228600" algn="l" rtl="0">
              <a:spcBef>
                <a:spcPts val="580"/>
              </a:spcBef>
              <a:spcAft>
                <a:spcPts val="0"/>
              </a:spcAft>
              <a:buClr>
                <a:schemeClr val="dk1"/>
              </a:buClr>
              <a:buSzPts val="2900"/>
              <a:buNone/>
              <a:defRPr sz="2900" b="1"/>
            </a:lvl8pPr>
            <a:lvl9pPr marL="4114800" lvl="8" indent="-228600" algn="l" rtl="0">
              <a:spcBef>
                <a:spcPts val="580"/>
              </a:spcBef>
              <a:spcAft>
                <a:spcPts val="0"/>
              </a:spcAft>
              <a:buClr>
                <a:schemeClr val="dk1"/>
              </a:buClr>
              <a:buSzPts val="2900"/>
              <a:buNone/>
              <a:defRPr sz="2900" b="1"/>
            </a:lvl9pPr>
          </a:lstStyle>
          <a:p>
            <a:endParaRPr/>
          </a:p>
        </p:txBody>
      </p:sp>
      <p:sp>
        <p:nvSpPr>
          <p:cNvPr id="45" name="Google Shape;45;p59"/>
          <p:cNvSpPr txBox="1">
            <a:spLocks noGrp="1"/>
          </p:cNvSpPr>
          <p:nvPr>
            <p:ph type="body" idx="4"/>
          </p:nvPr>
        </p:nvSpPr>
        <p:spPr>
          <a:xfrm>
            <a:off x="9290053" y="3262312"/>
            <a:ext cx="8083500" cy="5926800"/>
          </a:xfrm>
          <a:prstGeom prst="rect">
            <a:avLst/>
          </a:prstGeom>
          <a:noFill/>
          <a:ln>
            <a:noFill/>
          </a:ln>
        </p:spPr>
        <p:txBody>
          <a:bodyPr spcFirstLastPara="1" wrap="square" lIns="163275" tIns="81625" rIns="163275" bIns="81625" anchor="t" anchorCtr="0">
            <a:normAutofit/>
          </a:bodyPr>
          <a:lstStyle>
            <a:lvl1pPr marL="457200" lvl="0" indent="-501650" algn="l" rtl="0">
              <a:spcBef>
                <a:spcPts val="860"/>
              </a:spcBef>
              <a:spcAft>
                <a:spcPts val="0"/>
              </a:spcAft>
              <a:buClr>
                <a:schemeClr val="dk1"/>
              </a:buClr>
              <a:buSzPts val="4300"/>
              <a:buChar char="•"/>
              <a:defRPr sz="4300"/>
            </a:lvl1pPr>
            <a:lvl2pPr marL="914400" lvl="1" indent="-457200" algn="l" rtl="0">
              <a:spcBef>
                <a:spcPts val="720"/>
              </a:spcBef>
              <a:spcAft>
                <a:spcPts val="0"/>
              </a:spcAft>
              <a:buClr>
                <a:schemeClr val="dk1"/>
              </a:buClr>
              <a:buSzPts val="3600"/>
              <a:buChar char="–"/>
              <a:defRPr sz="3600"/>
            </a:lvl2pPr>
            <a:lvl3pPr marL="1371600" lvl="2" indent="-431800" algn="l" rtl="0">
              <a:spcBef>
                <a:spcPts val="640"/>
              </a:spcBef>
              <a:spcAft>
                <a:spcPts val="0"/>
              </a:spcAft>
              <a:buClr>
                <a:schemeClr val="dk1"/>
              </a:buClr>
              <a:buSzPts val="3200"/>
              <a:buChar char="•"/>
              <a:defRPr sz="3200"/>
            </a:lvl3pPr>
            <a:lvl4pPr marL="1828800" lvl="3" indent="-412750" algn="l" rtl="0">
              <a:spcBef>
                <a:spcPts val="580"/>
              </a:spcBef>
              <a:spcAft>
                <a:spcPts val="0"/>
              </a:spcAft>
              <a:buClr>
                <a:schemeClr val="dk1"/>
              </a:buClr>
              <a:buSzPts val="2900"/>
              <a:buChar char="–"/>
              <a:defRPr sz="2900"/>
            </a:lvl4pPr>
            <a:lvl5pPr marL="2286000" lvl="4" indent="-412750" algn="l" rtl="0">
              <a:spcBef>
                <a:spcPts val="580"/>
              </a:spcBef>
              <a:spcAft>
                <a:spcPts val="0"/>
              </a:spcAft>
              <a:buClr>
                <a:schemeClr val="dk1"/>
              </a:buClr>
              <a:buSzPts val="2900"/>
              <a:buChar char="»"/>
              <a:defRPr sz="2900"/>
            </a:lvl5pPr>
            <a:lvl6pPr marL="2743200" lvl="5" indent="-412750" algn="l" rtl="0">
              <a:spcBef>
                <a:spcPts val="580"/>
              </a:spcBef>
              <a:spcAft>
                <a:spcPts val="0"/>
              </a:spcAft>
              <a:buClr>
                <a:schemeClr val="dk1"/>
              </a:buClr>
              <a:buSzPts val="2900"/>
              <a:buChar char="•"/>
              <a:defRPr sz="2900"/>
            </a:lvl6pPr>
            <a:lvl7pPr marL="3200400" lvl="6" indent="-412750" algn="l" rtl="0">
              <a:spcBef>
                <a:spcPts val="580"/>
              </a:spcBef>
              <a:spcAft>
                <a:spcPts val="0"/>
              </a:spcAft>
              <a:buClr>
                <a:schemeClr val="dk1"/>
              </a:buClr>
              <a:buSzPts val="2900"/>
              <a:buChar char="•"/>
              <a:defRPr sz="2900"/>
            </a:lvl7pPr>
            <a:lvl8pPr marL="3657600" lvl="7" indent="-412750" algn="l" rtl="0">
              <a:spcBef>
                <a:spcPts val="580"/>
              </a:spcBef>
              <a:spcAft>
                <a:spcPts val="0"/>
              </a:spcAft>
              <a:buClr>
                <a:schemeClr val="dk1"/>
              </a:buClr>
              <a:buSzPts val="2900"/>
              <a:buChar char="•"/>
              <a:defRPr sz="2900"/>
            </a:lvl8pPr>
            <a:lvl9pPr marL="4114800" lvl="8" indent="-412750" algn="l" rtl="0">
              <a:spcBef>
                <a:spcPts val="580"/>
              </a:spcBef>
              <a:spcAft>
                <a:spcPts val="0"/>
              </a:spcAft>
              <a:buClr>
                <a:schemeClr val="dk1"/>
              </a:buClr>
              <a:buSzPts val="2900"/>
              <a:buChar char="•"/>
              <a:defRPr sz="2900"/>
            </a:lvl9pPr>
          </a:lstStyle>
          <a:p>
            <a:endParaRPr/>
          </a:p>
        </p:txBody>
      </p:sp>
      <p:sp>
        <p:nvSpPr>
          <p:cNvPr id="46" name="Google Shape;46;p59"/>
          <p:cNvSpPr txBox="1">
            <a:spLocks noGrp="1"/>
          </p:cNvSpPr>
          <p:nvPr>
            <p:ph type="dt" idx="10"/>
          </p:nvPr>
        </p:nvSpPr>
        <p:spPr>
          <a:xfrm>
            <a:off x="914400" y="9534527"/>
            <a:ext cx="4267200" cy="547800"/>
          </a:xfrm>
          <a:prstGeom prst="rect">
            <a:avLst/>
          </a:prstGeom>
          <a:noFill/>
          <a:ln>
            <a:noFill/>
          </a:ln>
        </p:spPr>
        <p:txBody>
          <a:bodyPr spcFirstLastPara="1" wrap="square" lIns="163275" tIns="81625" rIns="163275" bIns="81625"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47" name="Google Shape;47;p59"/>
          <p:cNvSpPr txBox="1">
            <a:spLocks noGrp="1"/>
          </p:cNvSpPr>
          <p:nvPr>
            <p:ph type="ftr" idx="11"/>
          </p:nvPr>
        </p:nvSpPr>
        <p:spPr>
          <a:xfrm>
            <a:off x="6248400" y="9534527"/>
            <a:ext cx="5791200" cy="547800"/>
          </a:xfrm>
          <a:prstGeom prst="rect">
            <a:avLst/>
          </a:prstGeom>
          <a:noFill/>
          <a:ln>
            <a:noFill/>
          </a:ln>
        </p:spPr>
        <p:txBody>
          <a:bodyPr spcFirstLastPara="1" wrap="square" lIns="163275" tIns="81625" rIns="163275" bIns="81625"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48" name="Google Shape;48;p59"/>
          <p:cNvSpPr txBox="1">
            <a:spLocks noGrp="1"/>
          </p:cNvSpPr>
          <p:nvPr>
            <p:ph type="sldNum" idx="12"/>
          </p:nvPr>
        </p:nvSpPr>
        <p:spPr>
          <a:xfrm>
            <a:off x="13106400" y="9534527"/>
            <a:ext cx="4267200" cy="547800"/>
          </a:xfrm>
          <a:prstGeom prst="rect">
            <a:avLst/>
          </a:prstGeom>
          <a:noFill/>
          <a:ln>
            <a:noFill/>
          </a:ln>
        </p:spPr>
        <p:txBody>
          <a:bodyPr spcFirstLastPara="1" wrap="square" lIns="163275" tIns="81625" rIns="163275" bIns="81625" anchor="ctr" anchorCtr="0">
            <a:noAutofit/>
          </a:bodyPr>
          <a:lstStyle>
            <a:lvl1pPr marL="0" lvl="0" indent="0" algn="r" rtl="0">
              <a:spcBef>
                <a:spcPts val="0"/>
              </a:spcBef>
              <a:buNone/>
              <a:defRPr>
                <a:solidFill>
                  <a:srgbClr val="888888"/>
                </a:solidFill>
              </a:defRPr>
            </a:lvl1pPr>
            <a:lvl2pPr marL="0" lvl="1" indent="0" algn="r" rtl="0">
              <a:spcBef>
                <a:spcPts val="0"/>
              </a:spcBef>
              <a:buNone/>
              <a:defRPr>
                <a:solidFill>
                  <a:srgbClr val="888888"/>
                </a:solidFill>
              </a:defRPr>
            </a:lvl2pPr>
            <a:lvl3pPr marL="0" lvl="2" indent="0" algn="r" rtl="0">
              <a:spcBef>
                <a:spcPts val="0"/>
              </a:spcBef>
              <a:buNone/>
              <a:defRPr>
                <a:solidFill>
                  <a:srgbClr val="888888"/>
                </a:solidFill>
              </a:defRPr>
            </a:lvl3pPr>
            <a:lvl4pPr marL="0" lvl="3" indent="0" algn="r" rtl="0">
              <a:spcBef>
                <a:spcPts val="0"/>
              </a:spcBef>
              <a:buNone/>
              <a:defRPr>
                <a:solidFill>
                  <a:srgbClr val="888888"/>
                </a:solidFill>
              </a:defRPr>
            </a:lvl4pPr>
            <a:lvl5pPr marL="0" lvl="4" indent="0" algn="r" rtl="0">
              <a:spcBef>
                <a:spcPts val="0"/>
              </a:spcBef>
              <a:buNone/>
              <a:defRPr>
                <a:solidFill>
                  <a:srgbClr val="888888"/>
                </a:solidFill>
              </a:defRPr>
            </a:lvl5pPr>
            <a:lvl6pPr marL="0" lvl="5" indent="0" algn="r" rtl="0">
              <a:spcBef>
                <a:spcPts val="0"/>
              </a:spcBef>
              <a:buNone/>
              <a:defRPr>
                <a:solidFill>
                  <a:srgbClr val="888888"/>
                </a:solidFill>
              </a:defRPr>
            </a:lvl6pPr>
            <a:lvl7pPr marL="0" lvl="6" indent="0" algn="r" rtl="0">
              <a:spcBef>
                <a:spcPts val="0"/>
              </a:spcBef>
              <a:buNone/>
              <a:defRPr>
                <a:solidFill>
                  <a:srgbClr val="888888"/>
                </a:solidFill>
              </a:defRPr>
            </a:lvl7pPr>
            <a:lvl8pPr marL="0" lvl="7" indent="0" algn="r" rtl="0">
              <a:spcBef>
                <a:spcPts val="0"/>
              </a:spcBef>
              <a:buNone/>
              <a:defRPr>
                <a:solidFill>
                  <a:srgbClr val="888888"/>
                </a:solidFill>
              </a:defRPr>
            </a:lvl8pPr>
            <a:lvl9pPr marL="0" lvl="8" indent="0" algn="r" rtl="0">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제목만" type="titleOnly">
  <p:cSld name="TITLE_ONLY">
    <p:spTree>
      <p:nvGrpSpPr>
        <p:cNvPr id="1" name="Shape 49"/>
        <p:cNvGrpSpPr/>
        <p:nvPr/>
      </p:nvGrpSpPr>
      <p:grpSpPr>
        <a:xfrm>
          <a:off x="0" y="0"/>
          <a:ext cx="0" cy="0"/>
          <a:chOff x="0" y="0"/>
          <a:chExt cx="0" cy="0"/>
        </a:xfrm>
      </p:grpSpPr>
      <p:sp>
        <p:nvSpPr>
          <p:cNvPr id="50" name="Google Shape;50;p60"/>
          <p:cNvSpPr txBox="1">
            <a:spLocks noGrp="1"/>
          </p:cNvSpPr>
          <p:nvPr>
            <p:ph type="title"/>
          </p:nvPr>
        </p:nvSpPr>
        <p:spPr>
          <a:xfrm>
            <a:off x="914400" y="411957"/>
            <a:ext cx="16459200" cy="1714500"/>
          </a:xfrm>
          <a:prstGeom prst="rect">
            <a:avLst/>
          </a:prstGeom>
          <a:noFill/>
          <a:ln>
            <a:noFill/>
          </a:ln>
        </p:spPr>
        <p:txBody>
          <a:bodyPr spcFirstLastPara="1" wrap="square" lIns="163275" tIns="81625" rIns="163275" bIns="81625" anchor="ctr" anchorCtr="0">
            <a:normAutofit/>
          </a:bodyPr>
          <a:lstStyle>
            <a:lvl1pPr lvl="0" algn="ctr" rtl="0">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1" name="Google Shape;51;p60"/>
          <p:cNvSpPr txBox="1">
            <a:spLocks noGrp="1"/>
          </p:cNvSpPr>
          <p:nvPr>
            <p:ph type="dt" idx="10"/>
          </p:nvPr>
        </p:nvSpPr>
        <p:spPr>
          <a:xfrm>
            <a:off x="914400" y="9534527"/>
            <a:ext cx="4267200" cy="547800"/>
          </a:xfrm>
          <a:prstGeom prst="rect">
            <a:avLst/>
          </a:prstGeom>
          <a:noFill/>
          <a:ln>
            <a:noFill/>
          </a:ln>
        </p:spPr>
        <p:txBody>
          <a:bodyPr spcFirstLastPara="1" wrap="square" lIns="163275" tIns="81625" rIns="163275" bIns="81625"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52" name="Google Shape;52;p60"/>
          <p:cNvSpPr txBox="1">
            <a:spLocks noGrp="1"/>
          </p:cNvSpPr>
          <p:nvPr>
            <p:ph type="ftr" idx="11"/>
          </p:nvPr>
        </p:nvSpPr>
        <p:spPr>
          <a:xfrm>
            <a:off x="6248400" y="9534527"/>
            <a:ext cx="5791200" cy="547800"/>
          </a:xfrm>
          <a:prstGeom prst="rect">
            <a:avLst/>
          </a:prstGeom>
          <a:noFill/>
          <a:ln>
            <a:noFill/>
          </a:ln>
        </p:spPr>
        <p:txBody>
          <a:bodyPr spcFirstLastPara="1" wrap="square" lIns="163275" tIns="81625" rIns="163275" bIns="81625"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53" name="Google Shape;53;p60"/>
          <p:cNvSpPr txBox="1">
            <a:spLocks noGrp="1"/>
          </p:cNvSpPr>
          <p:nvPr>
            <p:ph type="sldNum" idx="12"/>
          </p:nvPr>
        </p:nvSpPr>
        <p:spPr>
          <a:xfrm>
            <a:off x="13106400" y="9534527"/>
            <a:ext cx="4267200" cy="547800"/>
          </a:xfrm>
          <a:prstGeom prst="rect">
            <a:avLst/>
          </a:prstGeom>
          <a:noFill/>
          <a:ln>
            <a:noFill/>
          </a:ln>
        </p:spPr>
        <p:txBody>
          <a:bodyPr spcFirstLastPara="1" wrap="square" lIns="163275" tIns="81625" rIns="163275" bIns="81625" anchor="ctr" anchorCtr="0">
            <a:noAutofit/>
          </a:bodyPr>
          <a:lstStyle>
            <a:lvl1pPr marL="0" lvl="0" indent="0" algn="r" rtl="0">
              <a:spcBef>
                <a:spcPts val="0"/>
              </a:spcBef>
              <a:buNone/>
              <a:defRPr>
                <a:solidFill>
                  <a:srgbClr val="888888"/>
                </a:solidFill>
              </a:defRPr>
            </a:lvl1pPr>
            <a:lvl2pPr marL="0" lvl="1" indent="0" algn="r" rtl="0">
              <a:spcBef>
                <a:spcPts val="0"/>
              </a:spcBef>
              <a:buNone/>
              <a:defRPr>
                <a:solidFill>
                  <a:srgbClr val="888888"/>
                </a:solidFill>
              </a:defRPr>
            </a:lvl2pPr>
            <a:lvl3pPr marL="0" lvl="2" indent="0" algn="r" rtl="0">
              <a:spcBef>
                <a:spcPts val="0"/>
              </a:spcBef>
              <a:buNone/>
              <a:defRPr>
                <a:solidFill>
                  <a:srgbClr val="888888"/>
                </a:solidFill>
              </a:defRPr>
            </a:lvl3pPr>
            <a:lvl4pPr marL="0" lvl="3" indent="0" algn="r" rtl="0">
              <a:spcBef>
                <a:spcPts val="0"/>
              </a:spcBef>
              <a:buNone/>
              <a:defRPr>
                <a:solidFill>
                  <a:srgbClr val="888888"/>
                </a:solidFill>
              </a:defRPr>
            </a:lvl4pPr>
            <a:lvl5pPr marL="0" lvl="4" indent="0" algn="r" rtl="0">
              <a:spcBef>
                <a:spcPts val="0"/>
              </a:spcBef>
              <a:buNone/>
              <a:defRPr>
                <a:solidFill>
                  <a:srgbClr val="888888"/>
                </a:solidFill>
              </a:defRPr>
            </a:lvl5pPr>
            <a:lvl6pPr marL="0" lvl="5" indent="0" algn="r" rtl="0">
              <a:spcBef>
                <a:spcPts val="0"/>
              </a:spcBef>
              <a:buNone/>
              <a:defRPr>
                <a:solidFill>
                  <a:srgbClr val="888888"/>
                </a:solidFill>
              </a:defRPr>
            </a:lvl6pPr>
            <a:lvl7pPr marL="0" lvl="6" indent="0" algn="r" rtl="0">
              <a:spcBef>
                <a:spcPts val="0"/>
              </a:spcBef>
              <a:buNone/>
              <a:defRPr>
                <a:solidFill>
                  <a:srgbClr val="888888"/>
                </a:solidFill>
              </a:defRPr>
            </a:lvl7pPr>
            <a:lvl8pPr marL="0" lvl="7" indent="0" algn="r" rtl="0">
              <a:spcBef>
                <a:spcPts val="0"/>
              </a:spcBef>
              <a:buNone/>
              <a:defRPr>
                <a:solidFill>
                  <a:srgbClr val="888888"/>
                </a:solidFill>
              </a:defRPr>
            </a:lvl8pPr>
            <a:lvl9pPr marL="0" lvl="8" indent="0" algn="r" rtl="0">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빈 화면" type="blank">
  <p:cSld name="BLANK">
    <p:spTree>
      <p:nvGrpSpPr>
        <p:cNvPr id="1" name="Shape 54"/>
        <p:cNvGrpSpPr/>
        <p:nvPr/>
      </p:nvGrpSpPr>
      <p:grpSpPr>
        <a:xfrm>
          <a:off x="0" y="0"/>
          <a:ext cx="0" cy="0"/>
          <a:chOff x="0" y="0"/>
          <a:chExt cx="0" cy="0"/>
        </a:xfrm>
      </p:grpSpPr>
      <p:sp>
        <p:nvSpPr>
          <p:cNvPr id="55" name="Google Shape;55;p61"/>
          <p:cNvSpPr txBox="1">
            <a:spLocks noGrp="1"/>
          </p:cNvSpPr>
          <p:nvPr>
            <p:ph type="dt" idx="10"/>
          </p:nvPr>
        </p:nvSpPr>
        <p:spPr>
          <a:xfrm>
            <a:off x="914400" y="9534527"/>
            <a:ext cx="4267200" cy="547800"/>
          </a:xfrm>
          <a:prstGeom prst="rect">
            <a:avLst/>
          </a:prstGeom>
          <a:noFill/>
          <a:ln>
            <a:noFill/>
          </a:ln>
        </p:spPr>
        <p:txBody>
          <a:bodyPr spcFirstLastPara="1" wrap="square" lIns="163275" tIns="81625" rIns="163275" bIns="81625"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56" name="Google Shape;56;p61"/>
          <p:cNvSpPr txBox="1">
            <a:spLocks noGrp="1"/>
          </p:cNvSpPr>
          <p:nvPr>
            <p:ph type="ftr" idx="11"/>
          </p:nvPr>
        </p:nvSpPr>
        <p:spPr>
          <a:xfrm>
            <a:off x="6248400" y="9534527"/>
            <a:ext cx="5791200" cy="547800"/>
          </a:xfrm>
          <a:prstGeom prst="rect">
            <a:avLst/>
          </a:prstGeom>
          <a:noFill/>
          <a:ln>
            <a:noFill/>
          </a:ln>
        </p:spPr>
        <p:txBody>
          <a:bodyPr spcFirstLastPara="1" wrap="square" lIns="163275" tIns="81625" rIns="163275" bIns="81625"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57" name="Google Shape;57;p61"/>
          <p:cNvSpPr txBox="1">
            <a:spLocks noGrp="1"/>
          </p:cNvSpPr>
          <p:nvPr>
            <p:ph type="sldNum" idx="12"/>
          </p:nvPr>
        </p:nvSpPr>
        <p:spPr>
          <a:xfrm>
            <a:off x="13106400" y="9534527"/>
            <a:ext cx="4267200" cy="547800"/>
          </a:xfrm>
          <a:prstGeom prst="rect">
            <a:avLst/>
          </a:prstGeom>
          <a:noFill/>
          <a:ln>
            <a:noFill/>
          </a:ln>
        </p:spPr>
        <p:txBody>
          <a:bodyPr spcFirstLastPara="1" wrap="square" lIns="163275" tIns="81625" rIns="163275" bIns="81625" anchor="ctr" anchorCtr="0">
            <a:noAutofit/>
          </a:bodyPr>
          <a:lstStyle>
            <a:lvl1pPr marL="0" lvl="0" indent="0" algn="r" rtl="0">
              <a:spcBef>
                <a:spcPts val="0"/>
              </a:spcBef>
              <a:buNone/>
              <a:defRPr>
                <a:solidFill>
                  <a:srgbClr val="888888"/>
                </a:solidFill>
              </a:defRPr>
            </a:lvl1pPr>
            <a:lvl2pPr marL="0" lvl="1" indent="0" algn="r" rtl="0">
              <a:spcBef>
                <a:spcPts val="0"/>
              </a:spcBef>
              <a:buNone/>
              <a:defRPr>
                <a:solidFill>
                  <a:srgbClr val="888888"/>
                </a:solidFill>
              </a:defRPr>
            </a:lvl2pPr>
            <a:lvl3pPr marL="0" lvl="2" indent="0" algn="r" rtl="0">
              <a:spcBef>
                <a:spcPts val="0"/>
              </a:spcBef>
              <a:buNone/>
              <a:defRPr>
                <a:solidFill>
                  <a:srgbClr val="888888"/>
                </a:solidFill>
              </a:defRPr>
            </a:lvl3pPr>
            <a:lvl4pPr marL="0" lvl="3" indent="0" algn="r" rtl="0">
              <a:spcBef>
                <a:spcPts val="0"/>
              </a:spcBef>
              <a:buNone/>
              <a:defRPr>
                <a:solidFill>
                  <a:srgbClr val="888888"/>
                </a:solidFill>
              </a:defRPr>
            </a:lvl4pPr>
            <a:lvl5pPr marL="0" lvl="4" indent="0" algn="r" rtl="0">
              <a:spcBef>
                <a:spcPts val="0"/>
              </a:spcBef>
              <a:buNone/>
              <a:defRPr>
                <a:solidFill>
                  <a:srgbClr val="888888"/>
                </a:solidFill>
              </a:defRPr>
            </a:lvl5pPr>
            <a:lvl6pPr marL="0" lvl="5" indent="0" algn="r" rtl="0">
              <a:spcBef>
                <a:spcPts val="0"/>
              </a:spcBef>
              <a:buNone/>
              <a:defRPr>
                <a:solidFill>
                  <a:srgbClr val="888888"/>
                </a:solidFill>
              </a:defRPr>
            </a:lvl6pPr>
            <a:lvl7pPr marL="0" lvl="6" indent="0" algn="r" rtl="0">
              <a:spcBef>
                <a:spcPts val="0"/>
              </a:spcBef>
              <a:buNone/>
              <a:defRPr>
                <a:solidFill>
                  <a:srgbClr val="888888"/>
                </a:solidFill>
              </a:defRPr>
            </a:lvl7pPr>
            <a:lvl8pPr marL="0" lvl="7" indent="0" algn="r" rtl="0">
              <a:spcBef>
                <a:spcPts val="0"/>
              </a:spcBef>
              <a:buNone/>
              <a:defRPr>
                <a:solidFill>
                  <a:srgbClr val="888888"/>
                </a:solidFill>
              </a:defRPr>
            </a:lvl8pPr>
            <a:lvl9pPr marL="0" lvl="8" indent="0" algn="r" rtl="0">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캡션 있는 콘텐츠" type="objTx">
  <p:cSld name="OBJECT_WITH_CAPTION_TEXT">
    <p:spTree>
      <p:nvGrpSpPr>
        <p:cNvPr id="1" name="Shape 58"/>
        <p:cNvGrpSpPr/>
        <p:nvPr/>
      </p:nvGrpSpPr>
      <p:grpSpPr>
        <a:xfrm>
          <a:off x="0" y="0"/>
          <a:ext cx="0" cy="0"/>
          <a:chOff x="0" y="0"/>
          <a:chExt cx="0" cy="0"/>
        </a:xfrm>
      </p:grpSpPr>
      <p:sp>
        <p:nvSpPr>
          <p:cNvPr id="59" name="Google Shape;59;p62"/>
          <p:cNvSpPr txBox="1">
            <a:spLocks noGrp="1"/>
          </p:cNvSpPr>
          <p:nvPr>
            <p:ph type="title"/>
          </p:nvPr>
        </p:nvSpPr>
        <p:spPr>
          <a:xfrm>
            <a:off x="914403" y="409575"/>
            <a:ext cx="6016500" cy="1743000"/>
          </a:xfrm>
          <a:prstGeom prst="rect">
            <a:avLst/>
          </a:prstGeom>
          <a:noFill/>
          <a:ln>
            <a:noFill/>
          </a:ln>
        </p:spPr>
        <p:txBody>
          <a:bodyPr spcFirstLastPara="1" wrap="square" lIns="163275" tIns="81625" rIns="163275" bIns="81625" anchor="b" anchorCtr="0">
            <a:normAutofit/>
          </a:bodyPr>
          <a:lstStyle>
            <a:lvl1pPr lvl="0" algn="l" rtl="0">
              <a:spcBef>
                <a:spcPts val="0"/>
              </a:spcBef>
              <a:spcAft>
                <a:spcPts val="0"/>
              </a:spcAft>
              <a:buClr>
                <a:schemeClr val="dk1"/>
              </a:buClr>
              <a:buSzPts val="3600"/>
              <a:buFont typeface="Malgun Gothic"/>
              <a:buNone/>
              <a:defRPr sz="3600" b="1"/>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0" name="Google Shape;60;p62"/>
          <p:cNvSpPr txBox="1">
            <a:spLocks noGrp="1"/>
          </p:cNvSpPr>
          <p:nvPr>
            <p:ph type="body" idx="1"/>
          </p:nvPr>
        </p:nvSpPr>
        <p:spPr>
          <a:xfrm>
            <a:off x="7150100" y="409577"/>
            <a:ext cx="10223400" cy="8779800"/>
          </a:xfrm>
          <a:prstGeom prst="rect">
            <a:avLst/>
          </a:prstGeom>
          <a:noFill/>
          <a:ln>
            <a:noFill/>
          </a:ln>
        </p:spPr>
        <p:txBody>
          <a:bodyPr spcFirstLastPara="1" wrap="square" lIns="163275" tIns="81625" rIns="163275" bIns="81625" anchor="t" anchorCtr="0">
            <a:normAutofit/>
          </a:bodyPr>
          <a:lstStyle>
            <a:lvl1pPr marL="457200" lvl="0" indent="-590550" algn="l" rtl="0">
              <a:spcBef>
                <a:spcPts val="1140"/>
              </a:spcBef>
              <a:spcAft>
                <a:spcPts val="0"/>
              </a:spcAft>
              <a:buClr>
                <a:schemeClr val="dk1"/>
              </a:buClr>
              <a:buSzPts val="5700"/>
              <a:buChar char="•"/>
              <a:defRPr sz="5700"/>
            </a:lvl1pPr>
            <a:lvl2pPr marL="914400" lvl="1" indent="-546100" algn="l" rtl="0">
              <a:spcBef>
                <a:spcPts val="1000"/>
              </a:spcBef>
              <a:spcAft>
                <a:spcPts val="0"/>
              </a:spcAft>
              <a:buClr>
                <a:schemeClr val="dk1"/>
              </a:buClr>
              <a:buSzPts val="5000"/>
              <a:buChar char="–"/>
              <a:defRPr sz="5000"/>
            </a:lvl2pPr>
            <a:lvl3pPr marL="1371600" lvl="2" indent="-501650" algn="l" rtl="0">
              <a:spcBef>
                <a:spcPts val="860"/>
              </a:spcBef>
              <a:spcAft>
                <a:spcPts val="0"/>
              </a:spcAft>
              <a:buClr>
                <a:schemeClr val="dk1"/>
              </a:buClr>
              <a:buSzPts val="4300"/>
              <a:buChar char="•"/>
              <a:defRPr sz="4300"/>
            </a:lvl3pPr>
            <a:lvl4pPr marL="1828800" lvl="3" indent="-457200" algn="l" rtl="0">
              <a:spcBef>
                <a:spcPts val="720"/>
              </a:spcBef>
              <a:spcAft>
                <a:spcPts val="0"/>
              </a:spcAft>
              <a:buClr>
                <a:schemeClr val="dk1"/>
              </a:buClr>
              <a:buSzPts val="3600"/>
              <a:buChar char="–"/>
              <a:defRPr sz="3600"/>
            </a:lvl4pPr>
            <a:lvl5pPr marL="2286000" lvl="4" indent="-457200" algn="l" rtl="0">
              <a:spcBef>
                <a:spcPts val="720"/>
              </a:spcBef>
              <a:spcAft>
                <a:spcPts val="0"/>
              </a:spcAft>
              <a:buClr>
                <a:schemeClr val="dk1"/>
              </a:buClr>
              <a:buSzPts val="3600"/>
              <a:buChar char="»"/>
              <a:defRPr sz="3600"/>
            </a:lvl5pPr>
            <a:lvl6pPr marL="2743200" lvl="5" indent="-457200" algn="l" rtl="0">
              <a:spcBef>
                <a:spcPts val="720"/>
              </a:spcBef>
              <a:spcAft>
                <a:spcPts val="0"/>
              </a:spcAft>
              <a:buClr>
                <a:schemeClr val="dk1"/>
              </a:buClr>
              <a:buSzPts val="3600"/>
              <a:buChar char="•"/>
              <a:defRPr sz="3600"/>
            </a:lvl6pPr>
            <a:lvl7pPr marL="3200400" lvl="6" indent="-457200" algn="l" rtl="0">
              <a:spcBef>
                <a:spcPts val="720"/>
              </a:spcBef>
              <a:spcAft>
                <a:spcPts val="0"/>
              </a:spcAft>
              <a:buClr>
                <a:schemeClr val="dk1"/>
              </a:buClr>
              <a:buSzPts val="3600"/>
              <a:buChar char="•"/>
              <a:defRPr sz="3600"/>
            </a:lvl7pPr>
            <a:lvl8pPr marL="3657600" lvl="7" indent="-457200" algn="l" rtl="0">
              <a:spcBef>
                <a:spcPts val="720"/>
              </a:spcBef>
              <a:spcAft>
                <a:spcPts val="0"/>
              </a:spcAft>
              <a:buClr>
                <a:schemeClr val="dk1"/>
              </a:buClr>
              <a:buSzPts val="3600"/>
              <a:buChar char="•"/>
              <a:defRPr sz="3600"/>
            </a:lvl8pPr>
            <a:lvl9pPr marL="4114800" lvl="8" indent="-457200" algn="l" rtl="0">
              <a:spcBef>
                <a:spcPts val="720"/>
              </a:spcBef>
              <a:spcAft>
                <a:spcPts val="0"/>
              </a:spcAft>
              <a:buClr>
                <a:schemeClr val="dk1"/>
              </a:buClr>
              <a:buSzPts val="3600"/>
              <a:buChar char="•"/>
              <a:defRPr sz="3600"/>
            </a:lvl9pPr>
          </a:lstStyle>
          <a:p>
            <a:endParaRPr/>
          </a:p>
        </p:txBody>
      </p:sp>
      <p:sp>
        <p:nvSpPr>
          <p:cNvPr id="61" name="Google Shape;61;p62"/>
          <p:cNvSpPr txBox="1">
            <a:spLocks noGrp="1"/>
          </p:cNvSpPr>
          <p:nvPr>
            <p:ph type="body" idx="2"/>
          </p:nvPr>
        </p:nvSpPr>
        <p:spPr>
          <a:xfrm>
            <a:off x="914403" y="2152652"/>
            <a:ext cx="6016500" cy="7036500"/>
          </a:xfrm>
          <a:prstGeom prst="rect">
            <a:avLst/>
          </a:prstGeom>
          <a:noFill/>
          <a:ln>
            <a:noFill/>
          </a:ln>
        </p:spPr>
        <p:txBody>
          <a:bodyPr spcFirstLastPara="1" wrap="square" lIns="163275" tIns="81625" rIns="163275" bIns="81625" anchor="t" anchorCtr="0">
            <a:normAutofit/>
          </a:bodyPr>
          <a:lstStyle>
            <a:lvl1pPr marL="457200" lvl="0" indent="-228600" algn="l" rtl="0">
              <a:spcBef>
                <a:spcPts val="500"/>
              </a:spcBef>
              <a:spcAft>
                <a:spcPts val="0"/>
              </a:spcAft>
              <a:buClr>
                <a:schemeClr val="dk1"/>
              </a:buClr>
              <a:buSzPts val="2500"/>
              <a:buNone/>
              <a:defRPr sz="2500"/>
            </a:lvl1pPr>
            <a:lvl2pPr marL="914400" lvl="1" indent="-228600" algn="l" rtl="0">
              <a:spcBef>
                <a:spcPts val="420"/>
              </a:spcBef>
              <a:spcAft>
                <a:spcPts val="0"/>
              </a:spcAft>
              <a:buClr>
                <a:schemeClr val="dk1"/>
              </a:buClr>
              <a:buSzPts val="2100"/>
              <a:buNone/>
              <a:defRPr sz="2100"/>
            </a:lvl2pPr>
            <a:lvl3pPr marL="1371600" lvl="2" indent="-228600" algn="l" rtl="0">
              <a:spcBef>
                <a:spcPts val="360"/>
              </a:spcBef>
              <a:spcAft>
                <a:spcPts val="0"/>
              </a:spcAft>
              <a:buClr>
                <a:schemeClr val="dk1"/>
              </a:buClr>
              <a:buSzPts val="1800"/>
              <a:buNone/>
              <a:defRPr sz="1800"/>
            </a:lvl3pPr>
            <a:lvl4pPr marL="1828800" lvl="3" indent="-228600" algn="l" rtl="0">
              <a:spcBef>
                <a:spcPts val="320"/>
              </a:spcBef>
              <a:spcAft>
                <a:spcPts val="0"/>
              </a:spcAft>
              <a:buClr>
                <a:schemeClr val="dk1"/>
              </a:buClr>
              <a:buSzPts val="1600"/>
              <a:buNone/>
              <a:defRPr sz="1600"/>
            </a:lvl4pPr>
            <a:lvl5pPr marL="2286000" lvl="4" indent="-228600" algn="l" rtl="0">
              <a:spcBef>
                <a:spcPts val="320"/>
              </a:spcBef>
              <a:spcAft>
                <a:spcPts val="0"/>
              </a:spcAft>
              <a:buClr>
                <a:schemeClr val="dk1"/>
              </a:buClr>
              <a:buSzPts val="1600"/>
              <a:buNone/>
              <a:defRPr sz="1600"/>
            </a:lvl5pPr>
            <a:lvl6pPr marL="2743200" lvl="5" indent="-228600" algn="l" rtl="0">
              <a:spcBef>
                <a:spcPts val="320"/>
              </a:spcBef>
              <a:spcAft>
                <a:spcPts val="0"/>
              </a:spcAft>
              <a:buClr>
                <a:schemeClr val="dk1"/>
              </a:buClr>
              <a:buSzPts val="1600"/>
              <a:buNone/>
              <a:defRPr sz="1600"/>
            </a:lvl6pPr>
            <a:lvl7pPr marL="3200400" lvl="6" indent="-228600" algn="l" rtl="0">
              <a:spcBef>
                <a:spcPts val="320"/>
              </a:spcBef>
              <a:spcAft>
                <a:spcPts val="0"/>
              </a:spcAft>
              <a:buClr>
                <a:schemeClr val="dk1"/>
              </a:buClr>
              <a:buSzPts val="1600"/>
              <a:buNone/>
              <a:defRPr sz="1600"/>
            </a:lvl7pPr>
            <a:lvl8pPr marL="3657600" lvl="7" indent="-228600" algn="l" rtl="0">
              <a:spcBef>
                <a:spcPts val="320"/>
              </a:spcBef>
              <a:spcAft>
                <a:spcPts val="0"/>
              </a:spcAft>
              <a:buClr>
                <a:schemeClr val="dk1"/>
              </a:buClr>
              <a:buSzPts val="1600"/>
              <a:buNone/>
              <a:defRPr sz="1600"/>
            </a:lvl8pPr>
            <a:lvl9pPr marL="4114800" lvl="8" indent="-228600" algn="l" rtl="0">
              <a:spcBef>
                <a:spcPts val="320"/>
              </a:spcBef>
              <a:spcAft>
                <a:spcPts val="0"/>
              </a:spcAft>
              <a:buClr>
                <a:schemeClr val="dk1"/>
              </a:buClr>
              <a:buSzPts val="1600"/>
              <a:buNone/>
              <a:defRPr sz="1600"/>
            </a:lvl9pPr>
          </a:lstStyle>
          <a:p>
            <a:endParaRPr/>
          </a:p>
        </p:txBody>
      </p:sp>
      <p:sp>
        <p:nvSpPr>
          <p:cNvPr id="62" name="Google Shape;62;p62"/>
          <p:cNvSpPr txBox="1">
            <a:spLocks noGrp="1"/>
          </p:cNvSpPr>
          <p:nvPr>
            <p:ph type="dt" idx="10"/>
          </p:nvPr>
        </p:nvSpPr>
        <p:spPr>
          <a:xfrm>
            <a:off x="914400" y="9534527"/>
            <a:ext cx="4267200" cy="547800"/>
          </a:xfrm>
          <a:prstGeom prst="rect">
            <a:avLst/>
          </a:prstGeom>
          <a:noFill/>
          <a:ln>
            <a:noFill/>
          </a:ln>
        </p:spPr>
        <p:txBody>
          <a:bodyPr spcFirstLastPara="1" wrap="square" lIns="163275" tIns="81625" rIns="163275" bIns="81625"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63" name="Google Shape;63;p62"/>
          <p:cNvSpPr txBox="1">
            <a:spLocks noGrp="1"/>
          </p:cNvSpPr>
          <p:nvPr>
            <p:ph type="ftr" idx="11"/>
          </p:nvPr>
        </p:nvSpPr>
        <p:spPr>
          <a:xfrm>
            <a:off x="6248400" y="9534527"/>
            <a:ext cx="5791200" cy="547800"/>
          </a:xfrm>
          <a:prstGeom prst="rect">
            <a:avLst/>
          </a:prstGeom>
          <a:noFill/>
          <a:ln>
            <a:noFill/>
          </a:ln>
        </p:spPr>
        <p:txBody>
          <a:bodyPr spcFirstLastPara="1" wrap="square" lIns="163275" tIns="81625" rIns="163275" bIns="81625"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64" name="Google Shape;64;p62"/>
          <p:cNvSpPr txBox="1">
            <a:spLocks noGrp="1"/>
          </p:cNvSpPr>
          <p:nvPr>
            <p:ph type="sldNum" idx="12"/>
          </p:nvPr>
        </p:nvSpPr>
        <p:spPr>
          <a:xfrm>
            <a:off x="13106400" y="9534527"/>
            <a:ext cx="4267200" cy="547800"/>
          </a:xfrm>
          <a:prstGeom prst="rect">
            <a:avLst/>
          </a:prstGeom>
          <a:noFill/>
          <a:ln>
            <a:noFill/>
          </a:ln>
        </p:spPr>
        <p:txBody>
          <a:bodyPr spcFirstLastPara="1" wrap="square" lIns="163275" tIns="81625" rIns="163275" bIns="81625" anchor="ctr" anchorCtr="0">
            <a:noAutofit/>
          </a:bodyPr>
          <a:lstStyle>
            <a:lvl1pPr marL="0" lvl="0" indent="0" algn="r" rtl="0">
              <a:spcBef>
                <a:spcPts val="0"/>
              </a:spcBef>
              <a:buNone/>
              <a:defRPr>
                <a:solidFill>
                  <a:srgbClr val="888888"/>
                </a:solidFill>
              </a:defRPr>
            </a:lvl1pPr>
            <a:lvl2pPr marL="0" lvl="1" indent="0" algn="r" rtl="0">
              <a:spcBef>
                <a:spcPts val="0"/>
              </a:spcBef>
              <a:buNone/>
              <a:defRPr>
                <a:solidFill>
                  <a:srgbClr val="888888"/>
                </a:solidFill>
              </a:defRPr>
            </a:lvl2pPr>
            <a:lvl3pPr marL="0" lvl="2" indent="0" algn="r" rtl="0">
              <a:spcBef>
                <a:spcPts val="0"/>
              </a:spcBef>
              <a:buNone/>
              <a:defRPr>
                <a:solidFill>
                  <a:srgbClr val="888888"/>
                </a:solidFill>
              </a:defRPr>
            </a:lvl3pPr>
            <a:lvl4pPr marL="0" lvl="3" indent="0" algn="r" rtl="0">
              <a:spcBef>
                <a:spcPts val="0"/>
              </a:spcBef>
              <a:buNone/>
              <a:defRPr>
                <a:solidFill>
                  <a:srgbClr val="888888"/>
                </a:solidFill>
              </a:defRPr>
            </a:lvl4pPr>
            <a:lvl5pPr marL="0" lvl="4" indent="0" algn="r" rtl="0">
              <a:spcBef>
                <a:spcPts val="0"/>
              </a:spcBef>
              <a:buNone/>
              <a:defRPr>
                <a:solidFill>
                  <a:srgbClr val="888888"/>
                </a:solidFill>
              </a:defRPr>
            </a:lvl5pPr>
            <a:lvl6pPr marL="0" lvl="5" indent="0" algn="r" rtl="0">
              <a:spcBef>
                <a:spcPts val="0"/>
              </a:spcBef>
              <a:buNone/>
              <a:defRPr>
                <a:solidFill>
                  <a:srgbClr val="888888"/>
                </a:solidFill>
              </a:defRPr>
            </a:lvl6pPr>
            <a:lvl7pPr marL="0" lvl="6" indent="0" algn="r" rtl="0">
              <a:spcBef>
                <a:spcPts val="0"/>
              </a:spcBef>
              <a:buNone/>
              <a:defRPr>
                <a:solidFill>
                  <a:srgbClr val="888888"/>
                </a:solidFill>
              </a:defRPr>
            </a:lvl7pPr>
            <a:lvl8pPr marL="0" lvl="7" indent="0" algn="r" rtl="0">
              <a:spcBef>
                <a:spcPts val="0"/>
              </a:spcBef>
              <a:buNone/>
              <a:defRPr>
                <a:solidFill>
                  <a:srgbClr val="888888"/>
                </a:solidFill>
              </a:defRPr>
            </a:lvl8pPr>
            <a:lvl9pPr marL="0" lvl="8" indent="0" algn="r" rtl="0">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캡션 있는 그림" type="picTx">
  <p:cSld name="PICTURE_WITH_CAPTION_TEXT">
    <p:spTree>
      <p:nvGrpSpPr>
        <p:cNvPr id="1" name="Shape 65"/>
        <p:cNvGrpSpPr/>
        <p:nvPr/>
      </p:nvGrpSpPr>
      <p:grpSpPr>
        <a:xfrm>
          <a:off x="0" y="0"/>
          <a:ext cx="0" cy="0"/>
          <a:chOff x="0" y="0"/>
          <a:chExt cx="0" cy="0"/>
        </a:xfrm>
      </p:grpSpPr>
      <p:sp>
        <p:nvSpPr>
          <p:cNvPr id="66" name="Google Shape;66;p63"/>
          <p:cNvSpPr txBox="1">
            <a:spLocks noGrp="1"/>
          </p:cNvSpPr>
          <p:nvPr>
            <p:ph type="title"/>
          </p:nvPr>
        </p:nvSpPr>
        <p:spPr>
          <a:xfrm>
            <a:off x="3584576" y="7200900"/>
            <a:ext cx="10972800" cy="850200"/>
          </a:xfrm>
          <a:prstGeom prst="rect">
            <a:avLst/>
          </a:prstGeom>
          <a:noFill/>
          <a:ln>
            <a:noFill/>
          </a:ln>
        </p:spPr>
        <p:txBody>
          <a:bodyPr spcFirstLastPara="1" wrap="square" lIns="163275" tIns="81625" rIns="163275" bIns="81625" anchor="b" anchorCtr="0">
            <a:normAutofit/>
          </a:bodyPr>
          <a:lstStyle>
            <a:lvl1pPr lvl="0" algn="l" rtl="0">
              <a:spcBef>
                <a:spcPts val="0"/>
              </a:spcBef>
              <a:spcAft>
                <a:spcPts val="0"/>
              </a:spcAft>
              <a:buClr>
                <a:schemeClr val="dk1"/>
              </a:buClr>
              <a:buSzPts val="3600"/>
              <a:buFont typeface="Malgun Gothic"/>
              <a:buNone/>
              <a:defRPr sz="3600" b="1"/>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7" name="Google Shape;67;p63"/>
          <p:cNvSpPr>
            <a:spLocks noGrp="1"/>
          </p:cNvSpPr>
          <p:nvPr>
            <p:ph type="pic" idx="2"/>
          </p:nvPr>
        </p:nvSpPr>
        <p:spPr>
          <a:xfrm>
            <a:off x="3584576" y="919162"/>
            <a:ext cx="10972800" cy="6172200"/>
          </a:xfrm>
          <a:prstGeom prst="rect">
            <a:avLst/>
          </a:prstGeom>
          <a:noFill/>
          <a:ln>
            <a:noFill/>
          </a:ln>
        </p:spPr>
      </p:sp>
      <p:sp>
        <p:nvSpPr>
          <p:cNvPr id="68" name="Google Shape;68;p63"/>
          <p:cNvSpPr txBox="1">
            <a:spLocks noGrp="1"/>
          </p:cNvSpPr>
          <p:nvPr>
            <p:ph type="body" idx="1"/>
          </p:nvPr>
        </p:nvSpPr>
        <p:spPr>
          <a:xfrm>
            <a:off x="3584576" y="8051007"/>
            <a:ext cx="10972800" cy="1207200"/>
          </a:xfrm>
          <a:prstGeom prst="rect">
            <a:avLst/>
          </a:prstGeom>
          <a:noFill/>
          <a:ln>
            <a:noFill/>
          </a:ln>
        </p:spPr>
        <p:txBody>
          <a:bodyPr spcFirstLastPara="1" wrap="square" lIns="163275" tIns="81625" rIns="163275" bIns="81625" anchor="t" anchorCtr="0">
            <a:normAutofit/>
          </a:bodyPr>
          <a:lstStyle>
            <a:lvl1pPr marL="457200" lvl="0" indent="-228600" algn="l" rtl="0">
              <a:spcBef>
                <a:spcPts val="500"/>
              </a:spcBef>
              <a:spcAft>
                <a:spcPts val="0"/>
              </a:spcAft>
              <a:buClr>
                <a:schemeClr val="dk1"/>
              </a:buClr>
              <a:buSzPts val="2500"/>
              <a:buNone/>
              <a:defRPr sz="2500"/>
            </a:lvl1pPr>
            <a:lvl2pPr marL="914400" lvl="1" indent="-228600" algn="l" rtl="0">
              <a:spcBef>
                <a:spcPts val="420"/>
              </a:spcBef>
              <a:spcAft>
                <a:spcPts val="0"/>
              </a:spcAft>
              <a:buClr>
                <a:schemeClr val="dk1"/>
              </a:buClr>
              <a:buSzPts val="2100"/>
              <a:buNone/>
              <a:defRPr sz="2100"/>
            </a:lvl2pPr>
            <a:lvl3pPr marL="1371600" lvl="2" indent="-228600" algn="l" rtl="0">
              <a:spcBef>
                <a:spcPts val="360"/>
              </a:spcBef>
              <a:spcAft>
                <a:spcPts val="0"/>
              </a:spcAft>
              <a:buClr>
                <a:schemeClr val="dk1"/>
              </a:buClr>
              <a:buSzPts val="1800"/>
              <a:buNone/>
              <a:defRPr sz="1800"/>
            </a:lvl3pPr>
            <a:lvl4pPr marL="1828800" lvl="3" indent="-228600" algn="l" rtl="0">
              <a:spcBef>
                <a:spcPts val="320"/>
              </a:spcBef>
              <a:spcAft>
                <a:spcPts val="0"/>
              </a:spcAft>
              <a:buClr>
                <a:schemeClr val="dk1"/>
              </a:buClr>
              <a:buSzPts val="1600"/>
              <a:buNone/>
              <a:defRPr sz="1600"/>
            </a:lvl4pPr>
            <a:lvl5pPr marL="2286000" lvl="4" indent="-228600" algn="l" rtl="0">
              <a:spcBef>
                <a:spcPts val="320"/>
              </a:spcBef>
              <a:spcAft>
                <a:spcPts val="0"/>
              </a:spcAft>
              <a:buClr>
                <a:schemeClr val="dk1"/>
              </a:buClr>
              <a:buSzPts val="1600"/>
              <a:buNone/>
              <a:defRPr sz="1600"/>
            </a:lvl5pPr>
            <a:lvl6pPr marL="2743200" lvl="5" indent="-228600" algn="l" rtl="0">
              <a:spcBef>
                <a:spcPts val="320"/>
              </a:spcBef>
              <a:spcAft>
                <a:spcPts val="0"/>
              </a:spcAft>
              <a:buClr>
                <a:schemeClr val="dk1"/>
              </a:buClr>
              <a:buSzPts val="1600"/>
              <a:buNone/>
              <a:defRPr sz="1600"/>
            </a:lvl6pPr>
            <a:lvl7pPr marL="3200400" lvl="6" indent="-228600" algn="l" rtl="0">
              <a:spcBef>
                <a:spcPts val="320"/>
              </a:spcBef>
              <a:spcAft>
                <a:spcPts val="0"/>
              </a:spcAft>
              <a:buClr>
                <a:schemeClr val="dk1"/>
              </a:buClr>
              <a:buSzPts val="1600"/>
              <a:buNone/>
              <a:defRPr sz="1600"/>
            </a:lvl7pPr>
            <a:lvl8pPr marL="3657600" lvl="7" indent="-228600" algn="l" rtl="0">
              <a:spcBef>
                <a:spcPts val="320"/>
              </a:spcBef>
              <a:spcAft>
                <a:spcPts val="0"/>
              </a:spcAft>
              <a:buClr>
                <a:schemeClr val="dk1"/>
              </a:buClr>
              <a:buSzPts val="1600"/>
              <a:buNone/>
              <a:defRPr sz="1600"/>
            </a:lvl8pPr>
            <a:lvl9pPr marL="4114800" lvl="8" indent="-228600" algn="l" rtl="0">
              <a:spcBef>
                <a:spcPts val="320"/>
              </a:spcBef>
              <a:spcAft>
                <a:spcPts val="0"/>
              </a:spcAft>
              <a:buClr>
                <a:schemeClr val="dk1"/>
              </a:buClr>
              <a:buSzPts val="1600"/>
              <a:buNone/>
              <a:defRPr sz="1600"/>
            </a:lvl9pPr>
          </a:lstStyle>
          <a:p>
            <a:endParaRPr/>
          </a:p>
        </p:txBody>
      </p:sp>
      <p:sp>
        <p:nvSpPr>
          <p:cNvPr id="69" name="Google Shape;69;p63"/>
          <p:cNvSpPr txBox="1">
            <a:spLocks noGrp="1"/>
          </p:cNvSpPr>
          <p:nvPr>
            <p:ph type="dt" idx="10"/>
          </p:nvPr>
        </p:nvSpPr>
        <p:spPr>
          <a:xfrm>
            <a:off x="914400" y="9534527"/>
            <a:ext cx="4267200" cy="547800"/>
          </a:xfrm>
          <a:prstGeom prst="rect">
            <a:avLst/>
          </a:prstGeom>
          <a:noFill/>
          <a:ln>
            <a:noFill/>
          </a:ln>
        </p:spPr>
        <p:txBody>
          <a:bodyPr spcFirstLastPara="1" wrap="square" lIns="163275" tIns="81625" rIns="163275" bIns="81625"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70" name="Google Shape;70;p63"/>
          <p:cNvSpPr txBox="1">
            <a:spLocks noGrp="1"/>
          </p:cNvSpPr>
          <p:nvPr>
            <p:ph type="ftr" idx="11"/>
          </p:nvPr>
        </p:nvSpPr>
        <p:spPr>
          <a:xfrm>
            <a:off x="6248400" y="9534527"/>
            <a:ext cx="5791200" cy="547800"/>
          </a:xfrm>
          <a:prstGeom prst="rect">
            <a:avLst/>
          </a:prstGeom>
          <a:noFill/>
          <a:ln>
            <a:noFill/>
          </a:ln>
        </p:spPr>
        <p:txBody>
          <a:bodyPr spcFirstLastPara="1" wrap="square" lIns="163275" tIns="81625" rIns="163275" bIns="81625"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71" name="Google Shape;71;p63"/>
          <p:cNvSpPr txBox="1">
            <a:spLocks noGrp="1"/>
          </p:cNvSpPr>
          <p:nvPr>
            <p:ph type="sldNum" idx="12"/>
          </p:nvPr>
        </p:nvSpPr>
        <p:spPr>
          <a:xfrm>
            <a:off x="13106400" y="9534527"/>
            <a:ext cx="4267200" cy="547800"/>
          </a:xfrm>
          <a:prstGeom prst="rect">
            <a:avLst/>
          </a:prstGeom>
          <a:noFill/>
          <a:ln>
            <a:noFill/>
          </a:ln>
        </p:spPr>
        <p:txBody>
          <a:bodyPr spcFirstLastPara="1" wrap="square" lIns="163275" tIns="81625" rIns="163275" bIns="81625" anchor="ctr" anchorCtr="0">
            <a:noAutofit/>
          </a:bodyPr>
          <a:lstStyle>
            <a:lvl1pPr marL="0" lvl="0" indent="0" algn="r" rtl="0">
              <a:spcBef>
                <a:spcPts val="0"/>
              </a:spcBef>
              <a:buNone/>
              <a:defRPr>
                <a:solidFill>
                  <a:srgbClr val="888888"/>
                </a:solidFill>
              </a:defRPr>
            </a:lvl1pPr>
            <a:lvl2pPr marL="0" lvl="1" indent="0" algn="r" rtl="0">
              <a:spcBef>
                <a:spcPts val="0"/>
              </a:spcBef>
              <a:buNone/>
              <a:defRPr>
                <a:solidFill>
                  <a:srgbClr val="888888"/>
                </a:solidFill>
              </a:defRPr>
            </a:lvl2pPr>
            <a:lvl3pPr marL="0" lvl="2" indent="0" algn="r" rtl="0">
              <a:spcBef>
                <a:spcPts val="0"/>
              </a:spcBef>
              <a:buNone/>
              <a:defRPr>
                <a:solidFill>
                  <a:srgbClr val="888888"/>
                </a:solidFill>
              </a:defRPr>
            </a:lvl3pPr>
            <a:lvl4pPr marL="0" lvl="3" indent="0" algn="r" rtl="0">
              <a:spcBef>
                <a:spcPts val="0"/>
              </a:spcBef>
              <a:buNone/>
              <a:defRPr>
                <a:solidFill>
                  <a:srgbClr val="888888"/>
                </a:solidFill>
              </a:defRPr>
            </a:lvl4pPr>
            <a:lvl5pPr marL="0" lvl="4" indent="0" algn="r" rtl="0">
              <a:spcBef>
                <a:spcPts val="0"/>
              </a:spcBef>
              <a:buNone/>
              <a:defRPr>
                <a:solidFill>
                  <a:srgbClr val="888888"/>
                </a:solidFill>
              </a:defRPr>
            </a:lvl5pPr>
            <a:lvl6pPr marL="0" lvl="5" indent="0" algn="r" rtl="0">
              <a:spcBef>
                <a:spcPts val="0"/>
              </a:spcBef>
              <a:buNone/>
              <a:defRPr>
                <a:solidFill>
                  <a:srgbClr val="888888"/>
                </a:solidFill>
              </a:defRPr>
            </a:lvl6pPr>
            <a:lvl7pPr marL="0" lvl="6" indent="0" algn="r" rtl="0">
              <a:spcBef>
                <a:spcPts val="0"/>
              </a:spcBef>
              <a:buNone/>
              <a:defRPr>
                <a:solidFill>
                  <a:srgbClr val="888888"/>
                </a:solidFill>
              </a:defRPr>
            </a:lvl7pPr>
            <a:lvl8pPr marL="0" lvl="7" indent="0" algn="r" rtl="0">
              <a:spcBef>
                <a:spcPts val="0"/>
              </a:spcBef>
              <a:buNone/>
              <a:defRPr>
                <a:solidFill>
                  <a:srgbClr val="888888"/>
                </a:solidFill>
              </a:defRPr>
            </a:lvl8pPr>
            <a:lvl9pPr marL="0" lvl="8" indent="0" algn="r" rtl="0">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ko-K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52"/>
          <p:cNvSpPr txBox="1">
            <a:spLocks noGrp="1"/>
          </p:cNvSpPr>
          <p:nvPr>
            <p:ph type="title"/>
          </p:nvPr>
        </p:nvSpPr>
        <p:spPr>
          <a:xfrm>
            <a:off x="914400" y="411957"/>
            <a:ext cx="16459200" cy="1714500"/>
          </a:xfrm>
          <a:prstGeom prst="rect">
            <a:avLst/>
          </a:prstGeom>
          <a:noFill/>
          <a:ln>
            <a:noFill/>
          </a:ln>
        </p:spPr>
        <p:txBody>
          <a:bodyPr spcFirstLastPara="1" wrap="square" lIns="163275" tIns="81625" rIns="163275" bIns="81625" anchor="ctr" anchorCtr="0">
            <a:normAutofit/>
          </a:bodyPr>
          <a:lstStyle>
            <a:lvl1pPr marR="0" lvl="0" algn="ctr" rtl="0">
              <a:spcBef>
                <a:spcPts val="0"/>
              </a:spcBef>
              <a:spcAft>
                <a:spcPts val="0"/>
              </a:spcAft>
              <a:buClr>
                <a:schemeClr val="dk1"/>
              </a:buClr>
              <a:buSzPts val="7900"/>
              <a:buFont typeface="Malgun Gothic"/>
              <a:buNone/>
              <a:defRPr sz="7900" b="0" i="0" u="none" strike="noStrike" cap="none">
                <a:solidFill>
                  <a:schemeClr val="dk1"/>
                </a:solidFill>
                <a:latin typeface="Malgun Gothic"/>
                <a:ea typeface="Malgun Gothic"/>
                <a:cs typeface="Malgun Gothic"/>
                <a:sym typeface="Malgun Gothic"/>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11" name="Google Shape;11;p52"/>
          <p:cNvSpPr txBox="1">
            <a:spLocks noGrp="1"/>
          </p:cNvSpPr>
          <p:nvPr>
            <p:ph type="body" idx="1"/>
          </p:nvPr>
        </p:nvSpPr>
        <p:spPr>
          <a:xfrm>
            <a:off x="914400" y="2400302"/>
            <a:ext cx="16459200" cy="6789000"/>
          </a:xfrm>
          <a:prstGeom prst="rect">
            <a:avLst/>
          </a:prstGeom>
          <a:noFill/>
          <a:ln>
            <a:noFill/>
          </a:ln>
        </p:spPr>
        <p:txBody>
          <a:bodyPr spcFirstLastPara="1" wrap="square" lIns="163275" tIns="81625" rIns="163275" bIns="81625" anchor="t" anchorCtr="0">
            <a:normAutofit/>
          </a:bodyPr>
          <a:lstStyle>
            <a:lvl1pPr marL="457200" marR="0" lvl="0" indent="-590550" algn="l" rtl="0">
              <a:spcBef>
                <a:spcPts val="1140"/>
              </a:spcBef>
              <a:spcAft>
                <a:spcPts val="0"/>
              </a:spcAft>
              <a:buClr>
                <a:schemeClr val="dk1"/>
              </a:buClr>
              <a:buSzPts val="5700"/>
              <a:buFont typeface="Arial"/>
              <a:buChar char="•"/>
              <a:defRPr sz="5700" b="0" i="0" u="none" strike="noStrike" cap="none">
                <a:solidFill>
                  <a:schemeClr val="dk1"/>
                </a:solidFill>
                <a:latin typeface="Malgun Gothic"/>
                <a:ea typeface="Malgun Gothic"/>
                <a:cs typeface="Malgun Gothic"/>
                <a:sym typeface="Malgun Gothic"/>
              </a:defRPr>
            </a:lvl1pPr>
            <a:lvl2pPr marL="914400" marR="0" lvl="1" indent="-546100" algn="l" rtl="0">
              <a:spcBef>
                <a:spcPts val="1000"/>
              </a:spcBef>
              <a:spcAft>
                <a:spcPts val="0"/>
              </a:spcAft>
              <a:buClr>
                <a:schemeClr val="dk1"/>
              </a:buClr>
              <a:buSzPts val="5000"/>
              <a:buFont typeface="Arial"/>
              <a:buChar char="–"/>
              <a:defRPr sz="5000" b="0" i="0" u="none" strike="noStrike" cap="none">
                <a:solidFill>
                  <a:schemeClr val="dk1"/>
                </a:solidFill>
                <a:latin typeface="Malgun Gothic"/>
                <a:ea typeface="Malgun Gothic"/>
                <a:cs typeface="Malgun Gothic"/>
                <a:sym typeface="Malgun Gothic"/>
              </a:defRPr>
            </a:lvl2pPr>
            <a:lvl3pPr marL="1371600" marR="0" lvl="2" indent="-501650" algn="l" rtl="0">
              <a:spcBef>
                <a:spcPts val="860"/>
              </a:spcBef>
              <a:spcAft>
                <a:spcPts val="0"/>
              </a:spcAft>
              <a:buClr>
                <a:schemeClr val="dk1"/>
              </a:buClr>
              <a:buSzPts val="4300"/>
              <a:buFont typeface="Arial"/>
              <a:buChar char="•"/>
              <a:defRPr sz="4300" b="0" i="0" u="none" strike="noStrike" cap="none">
                <a:solidFill>
                  <a:schemeClr val="dk1"/>
                </a:solidFill>
                <a:latin typeface="Malgun Gothic"/>
                <a:ea typeface="Malgun Gothic"/>
                <a:cs typeface="Malgun Gothic"/>
                <a:sym typeface="Malgun Gothic"/>
              </a:defRPr>
            </a:lvl3pPr>
            <a:lvl4pPr marL="1828800" marR="0" lvl="3" indent="-457200" algn="l" rtl="0">
              <a:spcBef>
                <a:spcPts val="720"/>
              </a:spcBef>
              <a:spcAft>
                <a:spcPts val="0"/>
              </a:spcAft>
              <a:buClr>
                <a:schemeClr val="dk1"/>
              </a:buClr>
              <a:buSzPts val="3600"/>
              <a:buFont typeface="Arial"/>
              <a:buChar char="–"/>
              <a:defRPr sz="3600" b="0" i="0" u="none" strike="noStrike" cap="none">
                <a:solidFill>
                  <a:schemeClr val="dk1"/>
                </a:solidFill>
                <a:latin typeface="Malgun Gothic"/>
                <a:ea typeface="Malgun Gothic"/>
                <a:cs typeface="Malgun Gothic"/>
                <a:sym typeface="Malgun Gothic"/>
              </a:defRPr>
            </a:lvl4pPr>
            <a:lvl5pPr marL="2286000" marR="0" lvl="4" indent="-457200" algn="l" rtl="0">
              <a:spcBef>
                <a:spcPts val="720"/>
              </a:spcBef>
              <a:spcAft>
                <a:spcPts val="0"/>
              </a:spcAft>
              <a:buClr>
                <a:schemeClr val="dk1"/>
              </a:buClr>
              <a:buSzPts val="3600"/>
              <a:buFont typeface="Arial"/>
              <a:buChar char="»"/>
              <a:defRPr sz="3600" b="0" i="0" u="none" strike="noStrike" cap="none">
                <a:solidFill>
                  <a:schemeClr val="dk1"/>
                </a:solidFill>
                <a:latin typeface="Malgun Gothic"/>
                <a:ea typeface="Malgun Gothic"/>
                <a:cs typeface="Malgun Gothic"/>
                <a:sym typeface="Malgun Gothic"/>
              </a:defRPr>
            </a:lvl5pPr>
            <a:lvl6pPr marL="2743200" marR="0" lvl="5" indent="-457200" algn="l" rtl="0">
              <a:spcBef>
                <a:spcPts val="720"/>
              </a:spcBef>
              <a:spcAft>
                <a:spcPts val="0"/>
              </a:spcAft>
              <a:buClr>
                <a:schemeClr val="dk1"/>
              </a:buClr>
              <a:buSzPts val="3600"/>
              <a:buFont typeface="Arial"/>
              <a:buChar char="•"/>
              <a:defRPr sz="3600" b="0" i="0" u="none" strike="noStrike" cap="none">
                <a:solidFill>
                  <a:schemeClr val="dk1"/>
                </a:solidFill>
                <a:latin typeface="Malgun Gothic"/>
                <a:ea typeface="Malgun Gothic"/>
                <a:cs typeface="Malgun Gothic"/>
                <a:sym typeface="Malgun Gothic"/>
              </a:defRPr>
            </a:lvl6pPr>
            <a:lvl7pPr marL="3200400" marR="0" lvl="6" indent="-457200" algn="l" rtl="0">
              <a:spcBef>
                <a:spcPts val="720"/>
              </a:spcBef>
              <a:spcAft>
                <a:spcPts val="0"/>
              </a:spcAft>
              <a:buClr>
                <a:schemeClr val="dk1"/>
              </a:buClr>
              <a:buSzPts val="3600"/>
              <a:buFont typeface="Arial"/>
              <a:buChar char="•"/>
              <a:defRPr sz="3600" b="0" i="0" u="none" strike="noStrike" cap="none">
                <a:solidFill>
                  <a:schemeClr val="dk1"/>
                </a:solidFill>
                <a:latin typeface="Malgun Gothic"/>
                <a:ea typeface="Malgun Gothic"/>
                <a:cs typeface="Malgun Gothic"/>
                <a:sym typeface="Malgun Gothic"/>
              </a:defRPr>
            </a:lvl7pPr>
            <a:lvl8pPr marL="3657600" marR="0" lvl="7" indent="-457200" algn="l" rtl="0">
              <a:spcBef>
                <a:spcPts val="720"/>
              </a:spcBef>
              <a:spcAft>
                <a:spcPts val="0"/>
              </a:spcAft>
              <a:buClr>
                <a:schemeClr val="dk1"/>
              </a:buClr>
              <a:buSzPts val="3600"/>
              <a:buFont typeface="Arial"/>
              <a:buChar char="•"/>
              <a:defRPr sz="3600" b="0" i="0" u="none" strike="noStrike" cap="none">
                <a:solidFill>
                  <a:schemeClr val="dk1"/>
                </a:solidFill>
                <a:latin typeface="Malgun Gothic"/>
                <a:ea typeface="Malgun Gothic"/>
                <a:cs typeface="Malgun Gothic"/>
                <a:sym typeface="Malgun Gothic"/>
              </a:defRPr>
            </a:lvl8pPr>
            <a:lvl9pPr marL="4114800" marR="0" lvl="8" indent="-457200" algn="l" rtl="0">
              <a:spcBef>
                <a:spcPts val="720"/>
              </a:spcBef>
              <a:spcAft>
                <a:spcPts val="0"/>
              </a:spcAft>
              <a:buClr>
                <a:schemeClr val="dk1"/>
              </a:buClr>
              <a:buSzPts val="3600"/>
              <a:buFont typeface="Arial"/>
              <a:buChar char="•"/>
              <a:defRPr sz="3600" b="0" i="0" u="none" strike="noStrike" cap="none">
                <a:solidFill>
                  <a:schemeClr val="dk1"/>
                </a:solidFill>
                <a:latin typeface="Malgun Gothic"/>
                <a:ea typeface="Malgun Gothic"/>
                <a:cs typeface="Malgun Gothic"/>
                <a:sym typeface="Malgun Gothic"/>
              </a:defRPr>
            </a:lvl9pPr>
          </a:lstStyle>
          <a:p>
            <a:endParaRPr/>
          </a:p>
        </p:txBody>
      </p:sp>
      <p:sp>
        <p:nvSpPr>
          <p:cNvPr id="12" name="Google Shape;12;p52"/>
          <p:cNvSpPr txBox="1">
            <a:spLocks noGrp="1"/>
          </p:cNvSpPr>
          <p:nvPr>
            <p:ph type="dt" idx="10"/>
          </p:nvPr>
        </p:nvSpPr>
        <p:spPr>
          <a:xfrm>
            <a:off x="914400" y="9534527"/>
            <a:ext cx="4267200" cy="547800"/>
          </a:xfrm>
          <a:prstGeom prst="rect">
            <a:avLst/>
          </a:prstGeom>
          <a:noFill/>
          <a:ln>
            <a:noFill/>
          </a:ln>
        </p:spPr>
        <p:txBody>
          <a:bodyPr spcFirstLastPara="1" wrap="square" lIns="163275" tIns="81625" rIns="163275" bIns="81625" anchor="ctr" anchorCtr="0">
            <a:noAutofit/>
          </a:bodyPr>
          <a:lstStyle>
            <a:lvl1pPr marR="0" lvl="0" algn="l" rtl="0">
              <a:spcBef>
                <a:spcPts val="0"/>
              </a:spcBef>
              <a:spcAft>
                <a:spcPts val="0"/>
              </a:spcAft>
              <a:buSzPts val="1400"/>
              <a:buNone/>
              <a:defRPr sz="2100" b="0" i="0" u="none" strike="noStrike" cap="none">
                <a:solidFill>
                  <a:srgbClr val="888888"/>
                </a:solidFill>
                <a:latin typeface="Malgun Gothic"/>
                <a:ea typeface="Malgun Gothic"/>
                <a:cs typeface="Malgun Gothic"/>
                <a:sym typeface="Malgun Gothic"/>
              </a:defRPr>
            </a:lvl1pPr>
            <a:lvl2pPr marR="0" lvl="1"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2pPr>
            <a:lvl3pPr marR="0" lvl="2"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3pPr>
            <a:lvl4pPr marR="0" lvl="3"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4pPr>
            <a:lvl5pPr marR="0" lvl="4"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5pPr>
            <a:lvl6pPr marR="0" lvl="5"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6pPr>
            <a:lvl7pPr marR="0" lvl="6"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7pPr>
            <a:lvl8pPr marR="0" lvl="7"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8pPr>
            <a:lvl9pPr marR="0" lvl="8"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9pPr>
          </a:lstStyle>
          <a:p>
            <a:endParaRPr/>
          </a:p>
        </p:txBody>
      </p:sp>
      <p:sp>
        <p:nvSpPr>
          <p:cNvPr id="13" name="Google Shape;13;p52"/>
          <p:cNvSpPr txBox="1">
            <a:spLocks noGrp="1"/>
          </p:cNvSpPr>
          <p:nvPr>
            <p:ph type="ftr" idx="11"/>
          </p:nvPr>
        </p:nvSpPr>
        <p:spPr>
          <a:xfrm>
            <a:off x="6248400" y="9534527"/>
            <a:ext cx="5791200" cy="547800"/>
          </a:xfrm>
          <a:prstGeom prst="rect">
            <a:avLst/>
          </a:prstGeom>
          <a:noFill/>
          <a:ln>
            <a:noFill/>
          </a:ln>
        </p:spPr>
        <p:txBody>
          <a:bodyPr spcFirstLastPara="1" wrap="square" lIns="163275" tIns="81625" rIns="163275" bIns="81625" anchor="ctr" anchorCtr="0">
            <a:noAutofit/>
          </a:bodyPr>
          <a:lstStyle>
            <a:lvl1pPr marR="0" lvl="0" algn="ctr" rtl="0">
              <a:spcBef>
                <a:spcPts val="0"/>
              </a:spcBef>
              <a:spcAft>
                <a:spcPts val="0"/>
              </a:spcAft>
              <a:buSzPts val="1400"/>
              <a:buNone/>
              <a:defRPr sz="2100" b="0" i="0" u="none" strike="noStrike" cap="none">
                <a:solidFill>
                  <a:srgbClr val="888888"/>
                </a:solidFill>
                <a:latin typeface="Malgun Gothic"/>
                <a:ea typeface="Malgun Gothic"/>
                <a:cs typeface="Malgun Gothic"/>
                <a:sym typeface="Malgun Gothic"/>
              </a:defRPr>
            </a:lvl1pPr>
            <a:lvl2pPr marR="0" lvl="1"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2pPr>
            <a:lvl3pPr marR="0" lvl="2"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3pPr>
            <a:lvl4pPr marR="0" lvl="3"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4pPr>
            <a:lvl5pPr marR="0" lvl="4"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5pPr>
            <a:lvl6pPr marR="0" lvl="5"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6pPr>
            <a:lvl7pPr marR="0" lvl="6"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7pPr>
            <a:lvl8pPr marR="0" lvl="7"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8pPr>
            <a:lvl9pPr marR="0" lvl="8"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9pPr>
          </a:lstStyle>
          <a:p>
            <a:endParaRPr/>
          </a:p>
        </p:txBody>
      </p:sp>
      <p:sp>
        <p:nvSpPr>
          <p:cNvPr id="14" name="Google Shape;14;p52"/>
          <p:cNvSpPr txBox="1">
            <a:spLocks noGrp="1"/>
          </p:cNvSpPr>
          <p:nvPr>
            <p:ph type="sldNum" idx="12"/>
          </p:nvPr>
        </p:nvSpPr>
        <p:spPr>
          <a:xfrm>
            <a:off x="13106400" y="9534527"/>
            <a:ext cx="4267200" cy="547800"/>
          </a:xfrm>
          <a:prstGeom prst="rect">
            <a:avLst/>
          </a:prstGeom>
          <a:noFill/>
          <a:ln>
            <a:noFill/>
          </a:ln>
        </p:spPr>
        <p:txBody>
          <a:bodyPr spcFirstLastPara="1" wrap="square" lIns="163275" tIns="81625" rIns="163275" bIns="81625" anchor="ctr" anchorCtr="0">
            <a:noAutofit/>
          </a:bodyPr>
          <a:lstStyle>
            <a:lvl1pPr marL="0" marR="0" lvl="0" indent="0" algn="r" rtl="0">
              <a:spcBef>
                <a:spcPts val="0"/>
              </a:spcBef>
              <a:buNone/>
              <a:defRPr sz="2100" b="0" i="0" u="none" strike="noStrike" cap="none">
                <a:solidFill>
                  <a:srgbClr val="888888"/>
                </a:solidFill>
                <a:latin typeface="Malgun Gothic"/>
                <a:ea typeface="Malgun Gothic"/>
                <a:cs typeface="Malgun Gothic"/>
                <a:sym typeface="Malgun Gothic"/>
              </a:defRPr>
            </a:lvl1pPr>
            <a:lvl2pPr marL="0" marR="0" lvl="1" indent="0" algn="r" rtl="0">
              <a:spcBef>
                <a:spcPts val="0"/>
              </a:spcBef>
              <a:buNone/>
              <a:defRPr sz="2100" b="0" i="0" u="none" strike="noStrike" cap="none">
                <a:solidFill>
                  <a:srgbClr val="888888"/>
                </a:solidFill>
                <a:latin typeface="Malgun Gothic"/>
                <a:ea typeface="Malgun Gothic"/>
                <a:cs typeface="Malgun Gothic"/>
                <a:sym typeface="Malgun Gothic"/>
              </a:defRPr>
            </a:lvl2pPr>
            <a:lvl3pPr marL="0" marR="0" lvl="2" indent="0" algn="r" rtl="0">
              <a:spcBef>
                <a:spcPts val="0"/>
              </a:spcBef>
              <a:buNone/>
              <a:defRPr sz="2100" b="0" i="0" u="none" strike="noStrike" cap="none">
                <a:solidFill>
                  <a:srgbClr val="888888"/>
                </a:solidFill>
                <a:latin typeface="Malgun Gothic"/>
                <a:ea typeface="Malgun Gothic"/>
                <a:cs typeface="Malgun Gothic"/>
                <a:sym typeface="Malgun Gothic"/>
              </a:defRPr>
            </a:lvl3pPr>
            <a:lvl4pPr marL="0" marR="0" lvl="3" indent="0" algn="r" rtl="0">
              <a:spcBef>
                <a:spcPts val="0"/>
              </a:spcBef>
              <a:buNone/>
              <a:defRPr sz="2100" b="0" i="0" u="none" strike="noStrike" cap="none">
                <a:solidFill>
                  <a:srgbClr val="888888"/>
                </a:solidFill>
                <a:latin typeface="Malgun Gothic"/>
                <a:ea typeface="Malgun Gothic"/>
                <a:cs typeface="Malgun Gothic"/>
                <a:sym typeface="Malgun Gothic"/>
              </a:defRPr>
            </a:lvl4pPr>
            <a:lvl5pPr marL="0" marR="0" lvl="4" indent="0" algn="r" rtl="0">
              <a:spcBef>
                <a:spcPts val="0"/>
              </a:spcBef>
              <a:buNone/>
              <a:defRPr sz="2100" b="0" i="0" u="none" strike="noStrike" cap="none">
                <a:solidFill>
                  <a:srgbClr val="888888"/>
                </a:solidFill>
                <a:latin typeface="Malgun Gothic"/>
                <a:ea typeface="Malgun Gothic"/>
                <a:cs typeface="Malgun Gothic"/>
                <a:sym typeface="Malgun Gothic"/>
              </a:defRPr>
            </a:lvl5pPr>
            <a:lvl6pPr marL="0" marR="0" lvl="5" indent="0" algn="r" rtl="0">
              <a:spcBef>
                <a:spcPts val="0"/>
              </a:spcBef>
              <a:buNone/>
              <a:defRPr sz="2100" b="0" i="0" u="none" strike="noStrike" cap="none">
                <a:solidFill>
                  <a:srgbClr val="888888"/>
                </a:solidFill>
                <a:latin typeface="Malgun Gothic"/>
                <a:ea typeface="Malgun Gothic"/>
                <a:cs typeface="Malgun Gothic"/>
                <a:sym typeface="Malgun Gothic"/>
              </a:defRPr>
            </a:lvl6pPr>
            <a:lvl7pPr marL="0" marR="0" lvl="6" indent="0" algn="r" rtl="0">
              <a:spcBef>
                <a:spcPts val="0"/>
              </a:spcBef>
              <a:buNone/>
              <a:defRPr sz="2100" b="0" i="0" u="none" strike="noStrike" cap="none">
                <a:solidFill>
                  <a:srgbClr val="888888"/>
                </a:solidFill>
                <a:latin typeface="Malgun Gothic"/>
                <a:ea typeface="Malgun Gothic"/>
                <a:cs typeface="Malgun Gothic"/>
                <a:sym typeface="Malgun Gothic"/>
              </a:defRPr>
            </a:lvl7pPr>
            <a:lvl8pPr marL="0" marR="0" lvl="7" indent="0" algn="r" rtl="0">
              <a:spcBef>
                <a:spcPts val="0"/>
              </a:spcBef>
              <a:buNone/>
              <a:defRPr sz="2100" b="0" i="0" u="none" strike="noStrike" cap="none">
                <a:solidFill>
                  <a:srgbClr val="888888"/>
                </a:solidFill>
                <a:latin typeface="Malgun Gothic"/>
                <a:ea typeface="Malgun Gothic"/>
                <a:cs typeface="Malgun Gothic"/>
                <a:sym typeface="Malgun Gothic"/>
              </a:defRPr>
            </a:lvl8pPr>
            <a:lvl9pPr marL="0" marR="0" lvl="8" indent="0" algn="r" rtl="0">
              <a:spcBef>
                <a:spcPts val="0"/>
              </a:spcBef>
              <a:buNone/>
              <a:defRPr sz="2100" b="0" i="0" u="none" strike="noStrike" cap="none">
                <a:solidFill>
                  <a:srgbClr val="888888"/>
                </a:solidFill>
                <a:latin typeface="Malgun Gothic"/>
                <a:ea typeface="Malgun Gothic"/>
                <a:cs typeface="Malgun Gothic"/>
                <a:sym typeface="Malgun Gothic"/>
              </a:defRPr>
            </a:lvl9pPr>
          </a:lstStyle>
          <a:p>
            <a:pPr marL="0" lvl="0" indent="0" algn="r" rtl="0">
              <a:spcBef>
                <a:spcPts val="0"/>
              </a:spcBef>
              <a:spcAft>
                <a:spcPts val="0"/>
              </a:spcAft>
              <a:buNone/>
            </a:pPr>
            <a:fld id="{00000000-1234-1234-1234-123412341234}" type="slidenum">
              <a:rPr lang="ko-KR"/>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4"/>
        <p:cNvGrpSpPr/>
        <p:nvPr/>
      </p:nvGrpSpPr>
      <p:grpSpPr>
        <a:xfrm>
          <a:off x="0" y="0"/>
          <a:ext cx="0" cy="0"/>
          <a:chOff x="0" y="0"/>
          <a:chExt cx="0" cy="0"/>
        </a:xfrm>
      </p:grpSpPr>
      <p:sp>
        <p:nvSpPr>
          <p:cNvPr id="85" name="Google Shape;85;p54"/>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dk1"/>
              </a:buClr>
              <a:buSzPts val="4500"/>
              <a:buFont typeface="Calibri"/>
              <a:buNone/>
              <a:defRPr sz="4500" b="0" i="0" u="none" strike="noStrike" cap="none">
                <a:solidFill>
                  <a:schemeClr val="dk1"/>
                </a:solidFill>
                <a:latin typeface="Calibri"/>
                <a:ea typeface="Calibri"/>
                <a:cs typeface="Calibri"/>
                <a:sym typeface="Calibri"/>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86" name="Google Shape;86;p54"/>
          <p:cNvSpPr txBox="1">
            <a:spLocks noGrp="1"/>
          </p:cNvSpPr>
          <p:nvPr>
            <p:ph type="body" idx="1"/>
          </p:nvPr>
        </p:nvSpPr>
        <p:spPr>
          <a:xfrm>
            <a:off x="457200" y="1600202"/>
            <a:ext cx="8229600" cy="4526100"/>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12750" algn="l" rtl="0">
              <a:spcBef>
                <a:spcPts val="580"/>
              </a:spcBef>
              <a:spcAft>
                <a:spcPts val="0"/>
              </a:spcAft>
              <a:buClr>
                <a:schemeClr val="dk1"/>
              </a:buClr>
              <a:buSzPts val="2900"/>
              <a:buFont typeface="Arial"/>
              <a:buChar char="�"/>
              <a:defRPr sz="2900" b="0" i="0" u="none" strike="noStrike" cap="none">
                <a:solidFill>
                  <a:schemeClr val="dk1"/>
                </a:solidFill>
                <a:latin typeface="Calibri"/>
                <a:ea typeface="Calibri"/>
                <a:cs typeface="Calibri"/>
                <a:sym typeface="Calibri"/>
              </a:defRPr>
            </a:lvl2pPr>
            <a:lvl3pPr marL="1371600" marR="0" lvl="2" indent="-374650" algn="l" rtl="0">
              <a:spcBef>
                <a:spcPts val="460"/>
              </a:spcBef>
              <a:spcAft>
                <a:spcPts val="0"/>
              </a:spcAft>
              <a:buClr>
                <a:schemeClr val="dk1"/>
              </a:buClr>
              <a:buSzPts val="2300"/>
              <a:buFont typeface="Arial"/>
              <a:buChar char="�"/>
              <a:defRPr sz="23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7" name="Google Shape;87;p54"/>
          <p:cNvSpPr txBox="1">
            <a:spLocks noGrp="1"/>
          </p:cNvSpPr>
          <p:nvPr>
            <p:ph type="dt" idx="10"/>
          </p:nvPr>
        </p:nvSpPr>
        <p:spPr>
          <a:xfrm>
            <a:off x="457200" y="6356353"/>
            <a:ext cx="2133600" cy="36510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8" name="Google Shape;88;p54"/>
          <p:cNvSpPr txBox="1">
            <a:spLocks noGrp="1"/>
          </p:cNvSpPr>
          <p:nvPr>
            <p:ph type="ftr" idx="11"/>
          </p:nvPr>
        </p:nvSpPr>
        <p:spPr>
          <a:xfrm>
            <a:off x="3124200" y="6356353"/>
            <a:ext cx="2895600" cy="365100"/>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9" name="Google Shape;89;p54"/>
          <p:cNvSpPr txBox="1">
            <a:spLocks noGrp="1"/>
          </p:cNvSpPr>
          <p:nvPr>
            <p:ph type="sldNum" idx="12"/>
          </p:nvPr>
        </p:nvSpPr>
        <p:spPr>
          <a:xfrm>
            <a:off x="6553200" y="6356353"/>
            <a:ext cx="2133600" cy="3651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ko-KR"/>
              <a:t>‹#›</a:t>
            </a:fld>
            <a:endParaRPr/>
          </a:p>
        </p:txBody>
      </p:sp>
    </p:spTree>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18.png"/><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image" Target="../media/image24.png"/><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34.png"/></Relationships>
</file>

<file path=ppt/slides/_rels/slide2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37.png"/></Relationships>
</file>

<file path=ppt/slides/_rels/slide3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1.xml"/><Relationship Id="rId1" Type="http://schemas.openxmlformats.org/officeDocument/2006/relationships/slideLayout" Target="../slideLayouts/slideLayout1.xml"/><Relationship Id="rId5" Type="http://schemas.openxmlformats.org/officeDocument/2006/relationships/image" Target="../media/image40.png"/><Relationship Id="rId4" Type="http://schemas.openxmlformats.org/officeDocument/2006/relationships/image" Target="../media/image39.png"/></Relationships>
</file>

<file path=ppt/slides/_rels/slide3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2.xml"/><Relationship Id="rId1" Type="http://schemas.openxmlformats.org/officeDocument/2006/relationships/slideLayout" Target="../slideLayouts/slideLayout1.xml"/><Relationship Id="rId4" Type="http://schemas.openxmlformats.org/officeDocument/2006/relationships/image" Target="../media/image42.png"/></Relationships>
</file>

<file path=ppt/slides/_rels/slide3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3.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3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4.xml"/><Relationship Id="rId1" Type="http://schemas.openxmlformats.org/officeDocument/2006/relationships/slideLayout" Target="../slideLayouts/slideLayout1.xml"/><Relationship Id="rId4" Type="http://schemas.openxmlformats.org/officeDocument/2006/relationships/image" Target="../media/image45.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3.jpg"/></Relationships>
</file>

<file path=ppt/slides/_rels/slide4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9.xml"/><Relationship Id="rId1" Type="http://schemas.openxmlformats.org/officeDocument/2006/relationships/slideLayout" Target="../slideLayouts/slideLayout1.xml"/><Relationship Id="rId4" Type="http://schemas.openxmlformats.org/officeDocument/2006/relationships/image" Target="../media/image58.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0.xml"/><Relationship Id="rId1" Type="http://schemas.openxmlformats.org/officeDocument/2006/relationships/slideLayout" Target="../slideLayouts/slideLayout1.xml"/><Relationship Id="rId4" Type="http://schemas.openxmlformats.org/officeDocument/2006/relationships/image" Target="../media/image60.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4.xml"/><Relationship Id="rId1" Type="http://schemas.openxmlformats.org/officeDocument/2006/relationships/slideLayout" Target="../slideLayouts/slideLayout1.xml"/><Relationship Id="rId4" Type="http://schemas.openxmlformats.org/officeDocument/2006/relationships/image" Target="../media/image63.png"/></Relationships>
</file>

<file path=ppt/slides/_rels/slide5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hyperlink" Target="http://drive.google.com/file/d/1Kibk7DhcYbgjr5MVLDynP4sRUpl6R0lb/view" TargetMode="External"/><Relationship Id="rId2" Type="http://schemas.openxmlformats.org/officeDocument/2006/relationships/notesSlide" Target="../notesSlides/notesSlide56.xml"/><Relationship Id="rId1" Type="http://schemas.openxmlformats.org/officeDocument/2006/relationships/slideLayout" Target="../slideLayouts/slideLayout1.xml"/><Relationship Id="rId4" Type="http://schemas.openxmlformats.org/officeDocument/2006/relationships/image" Target="../media/image65.pn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50000"/>
            <a:lum/>
          </a:blip>
          <a:srcRect/>
          <a:stretch>
            <a:fillRect t="-9000" b="-9000"/>
          </a:stretch>
        </a:blipFill>
        <a:effectLst/>
      </p:bgPr>
    </p:bg>
    <p:spTree>
      <p:nvGrpSpPr>
        <p:cNvPr id="1" name="Shape 162"/>
        <p:cNvGrpSpPr/>
        <p:nvPr/>
      </p:nvGrpSpPr>
      <p:grpSpPr>
        <a:xfrm>
          <a:off x="0" y="0"/>
          <a:ext cx="0" cy="0"/>
          <a:chOff x="0" y="0"/>
          <a:chExt cx="0" cy="0"/>
        </a:xfrm>
      </p:grpSpPr>
      <p:sp>
        <p:nvSpPr>
          <p:cNvPr id="163" name="Google Shape;163;p4"/>
          <p:cNvSpPr/>
          <p:nvPr/>
        </p:nvSpPr>
        <p:spPr>
          <a:xfrm>
            <a:off x="457200" y="419100"/>
            <a:ext cx="17373600" cy="9372600"/>
          </a:xfrm>
          <a:prstGeom prst="rect">
            <a:avLst/>
          </a:prstGeom>
          <a:noFill/>
          <a:ln w="57150" cap="flat" cmpd="sng">
            <a:solidFill>
              <a:schemeClr val="dk1"/>
            </a:solidFill>
            <a:prstDash val="solid"/>
            <a:round/>
            <a:headEnd type="none" w="sm" len="sm"/>
            <a:tailEnd type="none" w="sm" len="sm"/>
          </a:ln>
        </p:spPr>
        <p:txBody>
          <a:bodyPr spcFirstLastPara="1" wrap="square" lIns="163275" tIns="81625" rIns="163275" bIns="81625" anchor="ctr" anchorCtr="0">
            <a:noAutofit/>
          </a:bodyPr>
          <a:lstStyle/>
          <a:p>
            <a:pPr marL="0" marR="0" lvl="0" indent="0" algn="ctr" rtl="0">
              <a:spcBef>
                <a:spcPts val="0"/>
              </a:spcBef>
              <a:spcAft>
                <a:spcPts val="0"/>
              </a:spcAft>
              <a:buNone/>
            </a:pPr>
            <a:endParaRPr sz="1800" b="0" i="0" u="none" strike="noStrike" cap="none">
              <a:solidFill>
                <a:srgbClr val="FFFFFF"/>
              </a:solidFill>
              <a:latin typeface="Malgun Gothic"/>
              <a:ea typeface="Malgun Gothic"/>
              <a:cs typeface="Malgun Gothic"/>
              <a:sym typeface="Malgun Gothic"/>
            </a:endParaRPr>
          </a:p>
        </p:txBody>
      </p:sp>
      <p:sp>
        <p:nvSpPr>
          <p:cNvPr id="165" name="Google Shape;165;p4"/>
          <p:cNvSpPr txBox="1">
            <a:spLocks noGrp="1"/>
          </p:cNvSpPr>
          <p:nvPr>
            <p:ph type="subTitle" idx="1"/>
          </p:nvPr>
        </p:nvSpPr>
        <p:spPr>
          <a:xfrm>
            <a:off x="2743200" y="6202016"/>
            <a:ext cx="12801600" cy="2256183"/>
          </a:xfrm>
          <a:prstGeom prst="rect">
            <a:avLst/>
          </a:prstGeom>
          <a:noFill/>
          <a:ln>
            <a:noFill/>
          </a:ln>
        </p:spPr>
        <p:txBody>
          <a:bodyPr spcFirstLastPara="1" wrap="square" lIns="163275" tIns="81625" rIns="163275" bIns="81625" anchor="t" anchorCtr="0">
            <a:normAutofit fontScale="85000" lnSpcReduction="20000"/>
          </a:bodyPr>
          <a:lstStyle/>
          <a:p>
            <a:pPr marL="0" lvl="0" indent="0" algn="ctr" rtl="0">
              <a:spcBef>
                <a:spcPts val="0"/>
              </a:spcBef>
              <a:spcAft>
                <a:spcPts val="0"/>
              </a:spcAft>
              <a:buClr>
                <a:schemeClr val="dk1"/>
              </a:buClr>
              <a:buSzPct val="100000"/>
              <a:buNone/>
            </a:pPr>
            <a:r>
              <a:rPr lang="ko-KR" sz="4800" dirty="0">
                <a:solidFill>
                  <a:schemeClr val="dk1"/>
                </a:solidFill>
                <a:latin typeface="G마켓 산스 TTF Medium" pitchFamily="2" charset="-127"/>
                <a:ea typeface="G마켓 산스 TTF Medium" pitchFamily="2" charset="-127"/>
                <a:cs typeface="Arial"/>
                <a:sym typeface="Arial"/>
              </a:rPr>
              <a:t>4조 DA_CREW</a:t>
            </a:r>
            <a:endParaRPr sz="4800" dirty="0">
              <a:latin typeface="G마켓 산스 TTF Medium" pitchFamily="2" charset="-127"/>
              <a:ea typeface="G마켓 산스 TTF Medium" pitchFamily="2" charset="-127"/>
            </a:endParaRPr>
          </a:p>
          <a:p>
            <a:pPr marL="0" lvl="0" indent="0" algn="ctr" rtl="0">
              <a:spcBef>
                <a:spcPts val="1054"/>
              </a:spcBef>
              <a:spcAft>
                <a:spcPts val="0"/>
              </a:spcAft>
              <a:buClr>
                <a:srgbClr val="888888"/>
              </a:buClr>
              <a:buSzPct val="100000"/>
              <a:buNone/>
            </a:pPr>
            <a:endParaRPr dirty="0">
              <a:solidFill>
                <a:schemeClr val="dk1"/>
              </a:solidFill>
              <a:latin typeface="G마켓 산스 TTF Light" pitchFamily="2" charset="-127"/>
              <a:ea typeface="G마켓 산스 TTF Light" pitchFamily="2" charset="-127"/>
              <a:cs typeface="Arial"/>
              <a:sym typeface="Arial"/>
            </a:endParaRPr>
          </a:p>
          <a:p>
            <a:pPr marL="0" lvl="0" indent="0" algn="ctr" rtl="0">
              <a:spcBef>
                <a:spcPts val="536"/>
              </a:spcBef>
              <a:spcAft>
                <a:spcPts val="0"/>
              </a:spcAft>
              <a:buClr>
                <a:schemeClr val="dk1"/>
              </a:buClr>
              <a:buSzPct val="100000"/>
              <a:buNone/>
            </a:pPr>
            <a:r>
              <a:rPr lang="ko-KR" sz="2900" dirty="0">
                <a:solidFill>
                  <a:schemeClr val="dk1"/>
                </a:solidFill>
                <a:latin typeface="G마켓 산스 TTF Light" pitchFamily="2" charset="-127"/>
                <a:ea typeface="G마켓 산스 TTF Light" pitchFamily="2" charset="-127"/>
                <a:cs typeface="Arial"/>
                <a:sym typeface="Arial"/>
              </a:rPr>
              <a:t>조장 노광민</a:t>
            </a:r>
            <a:endParaRPr sz="2900" dirty="0">
              <a:solidFill>
                <a:schemeClr val="dk1"/>
              </a:solidFill>
              <a:latin typeface="G마켓 산스 TTF Light" pitchFamily="2" charset="-127"/>
              <a:ea typeface="G마켓 산스 TTF Light" pitchFamily="2" charset="-127"/>
              <a:cs typeface="Arial"/>
              <a:sym typeface="Arial"/>
            </a:endParaRPr>
          </a:p>
          <a:p>
            <a:pPr marL="0" lvl="0" indent="0" algn="ctr" rtl="0">
              <a:spcBef>
                <a:spcPts val="536"/>
              </a:spcBef>
              <a:spcAft>
                <a:spcPts val="0"/>
              </a:spcAft>
              <a:buClr>
                <a:schemeClr val="dk1"/>
              </a:buClr>
              <a:buSzPct val="100000"/>
              <a:buNone/>
            </a:pPr>
            <a:r>
              <a:rPr lang="ko-KR" sz="2900" dirty="0">
                <a:solidFill>
                  <a:schemeClr val="dk1"/>
                </a:solidFill>
                <a:latin typeface="G마켓 산스 TTF Light" pitchFamily="2" charset="-127"/>
                <a:ea typeface="G마켓 산스 TTF Light" pitchFamily="2" charset="-127"/>
                <a:cs typeface="Arial"/>
                <a:sym typeface="Arial"/>
              </a:rPr>
              <a:t>조원 김승혜, </a:t>
            </a:r>
            <a:r>
              <a:rPr lang="ko-KR" sz="2900" dirty="0" err="1">
                <a:solidFill>
                  <a:schemeClr val="dk1"/>
                </a:solidFill>
                <a:latin typeface="G마켓 산스 TTF Light" pitchFamily="2" charset="-127"/>
                <a:ea typeface="G마켓 산스 TTF Light" pitchFamily="2" charset="-127"/>
                <a:cs typeface="Arial"/>
                <a:sym typeface="Arial"/>
              </a:rPr>
              <a:t>양후원</a:t>
            </a:r>
            <a:r>
              <a:rPr lang="ko-KR" sz="2900" dirty="0">
                <a:solidFill>
                  <a:schemeClr val="dk1"/>
                </a:solidFill>
                <a:latin typeface="G마켓 산스 TTF Light" pitchFamily="2" charset="-127"/>
                <a:ea typeface="G마켓 산스 TTF Light" pitchFamily="2" charset="-127"/>
                <a:cs typeface="Arial"/>
                <a:sym typeface="Arial"/>
              </a:rPr>
              <a:t>, 이원재</a:t>
            </a:r>
            <a:endParaRPr dirty="0">
              <a:latin typeface="G마켓 산스 TTF Light" pitchFamily="2" charset="-127"/>
              <a:ea typeface="G마켓 산스 TTF Light" pitchFamily="2" charset="-127"/>
            </a:endParaRPr>
          </a:p>
        </p:txBody>
      </p:sp>
      <p:sp>
        <p:nvSpPr>
          <p:cNvPr id="6" name="Google Shape;165;p4"/>
          <p:cNvSpPr txBox="1">
            <a:spLocks/>
          </p:cNvSpPr>
          <p:nvPr/>
        </p:nvSpPr>
        <p:spPr>
          <a:xfrm>
            <a:off x="2743200" y="2254598"/>
            <a:ext cx="12801600" cy="2256183"/>
          </a:xfrm>
          <a:prstGeom prst="rect">
            <a:avLst/>
          </a:prstGeom>
          <a:noFill/>
          <a:ln>
            <a:noFill/>
          </a:ln>
        </p:spPr>
        <p:txBody>
          <a:bodyPr spcFirstLastPara="1" wrap="square" lIns="163275" tIns="81625" rIns="163275" bIns="81625" anchor="t" anchorCtr="0">
            <a:normAutofit/>
          </a:bodyPr>
          <a:lstStyle>
            <a:defPPr marR="0" lvl="0" algn="l" rtl="0">
              <a:lnSpc>
                <a:spcPct val="100000"/>
              </a:lnSpc>
              <a:spcBef>
                <a:spcPts val="0"/>
              </a:spcBef>
              <a:spcAft>
                <a:spcPts val="0"/>
              </a:spcAft>
            </a:defPPr>
            <a:lvl1pPr marL="457200" marR="0" lvl="0" indent="-590550" algn="ctr" rtl="0">
              <a:lnSpc>
                <a:spcPct val="100000"/>
              </a:lnSpc>
              <a:spcBef>
                <a:spcPts val="1140"/>
              </a:spcBef>
              <a:spcAft>
                <a:spcPts val="0"/>
              </a:spcAft>
              <a:buClr>
                <a:srgbClr val="888888"/>
              </a:buClr>
              <a:buSzPts val="5700"/>
              <a:buFont typeface="Arial"/>
              <a:buNone/>
              <a:defRPr sz="5700" b="0" i="0" u="none" strike="noStrike" cap="none">
                <a:solidFill>
                  <a:srgbClr val="888888"/>
                </a:solidFill>
                <a:latin typeface="Malgun Gothic"/>
                <a:ea typeface="Malgun Gothic"/>
                <a:cs typeface="Malgun Gothic"/>
                <a:sym typeface="Malgun Gothic"/>
              </a:defRPr>
            </a:lvl1pPr>
            <a:lvl2pPr marL="914400" marR="0" lvl="1" indent="-546100" algn="ctr" rtl="0">
              <a:lnSpc>
                <a:spcPct val="100000"/>
              </a:lnSpc>
              <a:spcBef>
                <a:spcPts val="1000"/>
              </a:spcBef>
              <a:spcAft>
                <a:spcPts val="0"/>
              </a:spcAft>
              <a:buClr>
                <a:srgbClr val="888888"/>
              </a:buClr>
              <a:buSzPts val="5000"/>
              <a:buFont typeface="Arial"/>
              <a:buNone/>
              <a:defRPr sz="5000" b="0" i="0" u="none" strike="noStrike" cap="none">
                <a:solidFill>
                  <a:srgbClr val="888888"/>
                </a:solidFill>
                <a:latin typeface="Malgun Gothic"/>
                <a:ea typeface="Malgun Gothic"/>
                <a:cs typeface="Malgun Gothic"/>
                <a:sym typeface="Malgun Gothic"/>
              </a:defRPr>
            </a:lvl2pPr>
            <a:lvl3pPr marL="1371600" marR="0" lvl="2" indent="-501650" algn="ctr" rtl="0">
              <a:lnSpc>
                <a:spcPct val="100000"/>
              </a:lnSpc>
              <a:spcBef>
                <a:spcPts val="860"/>
              </a:spcBef>
              <a:spcAft>
                <a:spcPts val="0"/>
              </a:spcAft>
              <a:buClr>
                <a:srgbClr val="888888"/>
              </a:buClr>
              <a:buSzPts val="4300"/>
              <a:buFont typeface="Arial"/>
              <a:buNone/>
              <a:defRPr sz="4300" b="0" i="0" u="none" strike="noStrike" cap="none">
                <a:solidFill>
                  <a:srgbClr val="888888"/>
                </a:solidFill>
                <a:latin typeface="Malgun Gothic"/>
                <a:ea typeface="Malgun Gothic"/>
                <a:cs typeface="Malgun Gothic"/>
                <a:sym typeface="Malgun Gothic"/>
              </a:defRPr>
            </a:lvl3pPr>
            <a:lvl4pPr marL="1828800" marR="0" lvl="3" indent="-457200" algn="ctr" rtl="0">
              <a:lnSpc>
                <a:spcPct val="100000"/>
              </a:lnSpc>
              <a:spcBef>
                <a:spcPts val="720"/>
              </a:spcBef>
              <a:spcAft>
                <a:spcPts val="0"/>
              </a:spcAft>
              <a:buClr>
                <a:srgbClr val="888888"/>
              </a:buClr>
              <a:buSzPts val="3600"/>
              <a:buFont typeface="Arial"/>
              <a:buNone/>
              <a:defRPr sz="3600" b="0" i="0" u="none" strike="noStrike" cap="none">
                <a:solidFill>
                  <a:srgbClr val="888888"/>
                </a:solidFill>
                <a:latin typeface="Malgun Gothic"/>
                <a:ea typeface="Malgun Gothic"/>
                <a:cs typeface="Malgun Gothic"/>
                <a:sym typeface="Malgun Gothic"/>
              </a:defRPr>
            </a:lvl4pPr>
            <a:lvl5pPr marL="2286000" marR="0" lvl="4" indent="-457200" algn="ctr" rtl="0">
              <a:lnSpc>
                <a:spcPct val="100000"/>
              </a:lnSpc>
              <a:spcBef>
                <a:spcPts val="720"/>
              </a:spcBef>
              <a:spcAft>
                <a:spcPts val="0"/>
              </a:spcAft>
              <a:buClr>
                <a:srgbClr val="888888"/>
              </a:buClr>
              <a:buSzPts val="3600"/>
              <a:buFont typeface="Arial"/>
              <a:buNone/>
              <a:defRPr sz="3600" b="0" i="0" u="none" strike="noStrike" cap="none">
                <a:solidFill>
                  <a:srgbClr val="888888"/>
                </a:solidFill>
                <a:latin typeface="Malgun Gothic"/>
                <a:ea typeface="Malgun Gothic"/>
                <a:cs typeface="Malgun Gothic"/>
                <a:sym typeface="Malgun Gothic"/>
              </a:defRPr>
            </a:lvl5pPr>
            <a:lvl6pPr marL="2743200" marR="0" lvl="5" indent="-457200" algn="ctr" rtl="0">
              <a:lnSpc>
                <a:spcPct val="100000"/>
              </a:lnSpc>
              <a:spcBef>
                <a:spcPts val="720"/>
              </a:spcBef>
              <a:spcAft>
                <a:spcPts val="0"/>
              </a:spcAft>
              <a:buClr>
                <a:srgbClr val="888888"/>
              </a:buClr>
              <a:buSzPts val="3600"/>
              <a:buFont typeface="Arial"/>
              <a:buNone/>
              <a:defRPr sz="3600" b="0" i="0" u="none" strike="noStrike" cap="none">
                <a:solidFill>
                  <a:srgbClr val="888888"/>
                </a:solidFill>
                <a:latin typeface="Malgun Gothic"/>
                <a:ea typeface="Malgun Gothic"/>
                <a:cs typeface="Malgun Gothic"/>
                <a:sym typeface="Malgun Gothic"/>
              </a:defRPr>
            </a:lvl6pPr>
            <a:lvl7pPr marL="3200400" marR="0" lvl="6" indent="-457200" algn="ctr" rtl="0">
              <a:lnSpc>
                <a:spcPct val="100000"/>
              </a:lnSpc>
              <a:spcBef>
                <a:spcPts val="720"/>
              </a:spcBef>
              <a:spcAft>
                <a:spcPts val="0"/>
              </a:spcAft>
              <a:buClr>
                <a:srgbClr val="888888"/>
              </a:buClr>
              <a:buSzPts val="3600"/>
              <a:buFont typeface="Arial"/>
              <a:buNone/>
              <a:defRPr sz="3600" b="0" i="0" u="none" strike="noStrike" cap="none">
                <a:solidFill>
                  <a:srgbClr val="888888"/>
                </a:solidFill>
                <a:latin typeface="Malgun Gothic"/>
                <a:ea typeface="Malgun Gothic"/>
                <a:cs typeface="Malgun Gothic"/>
                <a:sym typeface="Malgun Gothic"/>
              </a:defRPr>
            </a:lvl7pPr>
            <a:lvl8pPr marL="3657600" marR="0" lvl="7" indent="-457200" algn="ctr" rtl="0">
              <a:lnSpc>
                <a:spcPct val="100000"/>
              </a:lnSpc>
              <a:spcBef>
                <a:spcPts val="720"/>
              </a:spcBef>
              <a:spcAft>
                <a:spcPts val="0"/>
              </a:spcAft>
              <a:buClr>
                <a:srgbClr val="888888"/>
              </a:buClr>
              <a:buSzPts val="3600"/>
              <a:buFont typeface="Arial"/>
              <a:buNone/>
              <a:defRPr sz="3600" b="0" i="0" u="none" strike="noStrike" cap="none">
                <a:solidFill>
                  <a:srgbClr val="888888"/>
                </a:solidFill>
                <a:latin typeface="Malgun Gothic"/>
                <a:ea typeface="Malgun Gothic"/>
                <a:cs typeface="Malgun Gothic"/>
                <a:sym typeface="Malgun Gothic"/>
              </a:defRPr>
            </a:lvl8pPr>
            <a:lvl9pPr marL="4114800" marR="0" lvl="8" indent="-457200" algn="ctr" rtl="0">
              <a:lnSpc>
                <a:spcPct val="100000"/>
              </a:lnSpc>
              <a:spcBef>
                <a:spcPts val="720"/>
              </a:spcBef>
              <a:spcAft>
                <a:spcPts val="0"/>
              </a:spcAft>
              <a:buClr>
                <a:srgbClr val="888888"/>
              </a:buClr>
              <a:buSzPts val="3600"/>
              <a:buFont typeface="Arial"/>
              <a:buNone/>
              <a:defRPr sz="3600" b="0" i="0" u="none" strike="noStrike" cap="none">
                <a:solidFill>
                  <a:srgbClr val="888888"/>
                </a:solidFill>
                <a:latin typeface="Malgun Gothic"/>
                <a:ea typeface="Malgun Gothic"/>
                <a:cs typeface="Malgun Gothic"/>
                <a:sym typeface="Malgun Gothic"/>
              </a:defRPr>
            </a:lvl9pPr>
          </a:lstStyle>
          <a:p>
            <a:pPr marL="0" indent="0">
              <a:spcBef>
                <a:spcPts val="0"/>
              </a:spcBef>
              <a:buClr>
                <a:schemeClr val="dk1"/>
              </a:buClr>
              <a:buSzPct val="100000"/>
            </a:pPr>
            <a:r>
              <a:rPr lang="ko-KR" altLang="en-US" sz="6000" dirty="0" err="1" smtClean="0">
                <a:solidFill>
                  <a:schemeClr val="tx1"/>
                </a:solidFill>
                <a:latin typeface="G마켓 산스 TTF Bold" pitchFamily="2" charset="-127"/>
                <a:ea typeface="G마켓 산스 TTF Bold" pitchFamily="2" charset="-127"/>
              </a:rPr>
              <a:t>빅데이터를</a:t>
            </a:r>
            <a:r>
              <a:rPr lang="ko-KR" altLang="en-US" sz="6000" dirty="0" smtClean="0">
                <a:solidFill>
                  <a:schemeClr val="tx1"/>
                </a:solidFill>
                <a:latin typeface="G마켓 산스 TTF Bold" pitchFamily="2" charset="-127"/>
                <a:ea typeface="G마켓 산스 TTF Bold" pitchFamily="2" charset="-127"/>
              </a:rPr>
              <a:t> 활용한 블랙아이스 발생 지역 시각화 및 예측 모델 개발</a:t>
            </a:r>
            <a:endParaRPr lang="ko-KR" altLang="en-US" sz="6000" dirty="0">
              <a:solidFill>
                <a:schemeClr val="tx1"/>
              </a:solidFill>
              <a:latin typeface="G마켓 산스 TTF Bold" pitchFamily="2" charset="-127"/>
              <a:ea typeface="G마켓 산스 TTF Bold" pitchFamily="2" charset="-127"/>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13"/>
          <p:cNvSpPr/>
          <p:nvPr/>
        </p:nvSpPr>
        <p:spPr>
          <a:xfrm>
            <a:off x="642592" y="9088812"/>
            <a:ext cx="16992229" cy="863894"/>
          </a:xfrm>
          <a:custGeom>
            <a:avLst/>
            <a:gdLst/>
            <a:ahLst/>
            <a:cxnLst/>
            <a:rect l="l" t="t" r="r" b="b"/>
            <a:pathLst>
              <a:path w="2072855" h="509672" extrusionOk="0">
                <a:moveTo>
                  <a:pt x="0" y="0"/>
                </a:moveTo>
                <a:lnTo>
                  <a:pt x="2072855" y="0"/>
                </a:lnTo>
                <a:lnTo>
                  <a:pt x="2072855" y="509672"/>
                </a:lnTo>
                <a:lnTo>
                  <a:pt x="0" y="509672"/>
                </a:lnTo>
                <a:close/>
              </a:path>
            </a:pathLst>
          </a:custGeom>
          <a:solidFill>
            <a:srgbClr val="F4F4F4"/>
          </a:solidFill>
          <a:ln>
            <a:noFill/>
          </a:ln>
        </p:spPr>
      </p:sp>
      <p:sp>
        <p:nvSpPr>
          <p:cNvPr id="279" name="Google Shape;279;p13"/>
          <p:cNvSpPr txBox="1">
            <a:spLocks noGrp="1"/>
          </p:cNvSpPr>
          <p:nvPr>
            <p:ph type="subTitle" idx="1"/>
          </p:nvPr>
        </p:nvSpPr>
        <p:spPr>
          <a:xfrm>
            <a:off x="1443336" y="2208350"/>
            <a:ext cx="14977800" cy="864000"/>
          </a:xfrm>
          <a:prstGeom prst="rect">
            <a:avLst/>
          </a:prstGeom>
          <a:noFill/>
          <a:ln>
            <a:noFill/>
          </a:ln>
        </p:spPr>
        <p:txBody>
          <a:bodyPr spcFirstLastPara="1" wrap="square" lIns="163275" tIns="81625" rIns="163275" bIns="81625" anchor="t" anchorCtr="0">
            <a:normAutofit/>
          </a:bodyPr>
          <a:lstStyle/>
          <a:p>
            <a:pPr marL="510256" lvl="0" indent="-510256" algn="l" rtl="0">
              <a:spcBef>
                <a:spcPts val="0"/>
              </a:spcBef>
              <a:spcAft>
                <a:spcPts val="0"/>
              </a:spcAft>
              <a:buClr>
                <a:schemeClr val="dk1"/>
              </a:buClr>
              <a:buSzPts val="3200"/>
              <a:buFont typeface="Malgun Gothic"/>
              <a:buChar char="-"/>
            </a:pPr>
            <a:r>
              <a:rPr lang="ko-KR" sz="2800" dirty="0">
                <a:solidFill>
                  <a:schemeClr val="dk1"/>
                </a:solidFill>
                <a:latin typeface="G마켓 산스 TTF Medium" pitchFamily="2" charset="-127"/>
                <a:ea typeface="G마켓 산스 TTF Medium" pitchFamily="2" charset="-127"/>
              </a:rPr>
              <a:t>사고규모 분포</a:t>
            </a:r>
            <a:endParaRPr sz="2800" dirty="0">
              <a:latin typeface="G마켓 산스 TTF Medium" pitchFamily="2" charset="-127"/>
              <a:ea typeface="G마켓 산스 TTF Medium" pitchFamily="2" charset="-127"/>
            </a:endParaRPr>
          </a:p>
        </p:txBody>
      </p:sp>
      <p:pic>
        <p:nvPicPr>
          <p:cNvPr id="280" name="Google Shape;280;p13"/>
          <p:cNvPicPr preferRelativeResize="0"/>
          <p:nvPr/>
        </p:nvPicPr>
        <p:blipFill rotWithShape="1">
          <a:blip r:embed="rId3">
            <a:alphaModFix/>
          </a:blip>
          <a:srcRect/>
          <a:stretch/>
        </p:blipFill>
        <p:spPr>
          <a:xfrm>
            <a:off x="5181600" y="2218369"/>
            <a:ext cx="7315200" cy="7195217"/>
          </a:xfrm>
          <a:prstGeom prst="rect">
            <a:avLst/>
          </a:prstGeom>
          <a:noFill/>
          <a:ln>
            <a:noFill/>
          </a:ln>
        </p:spPr>
      </p:pic>
      <p:sp>
        <p:nvSpPr>
          <p:cNvPr id="281" name="Google Shape;281;p13"/>
          <p:cNvSpPr txBox="1"/>
          <p:nvPr/>
        </p:nvSpPr>
        <p:spPr>
          <a:xfrm>
            <a:off x="1367136" y="282963"/>
            <a:ext cx="15544800" cy="2205038"/>
          </a:xfrm>
          <a:prstGeom prst="rect">
            <a:avLst/>
          </a:prstGeom>
          <a:noFill/>
          <a:ln>
            <a:noFill/>
          </a:ln>
        </p:spPr>
        <p:txBody>
          <a:bodyPr spcFirstLastPara="1" wrap="square" lIns="163275" tIns="81625" rIns="163275" bIns="81625" anchor="ctr" anchorCtr="0">
            <a:normAutofit/>
          </a:bodyPr>
          <a:lstStyle/>
          <a:p>
            <a:pPr marL="0" marR="0" lvl="0" indent="0" algn="l" rtl="0">
              <a:spcBef>
                <a:spcPts val="0"/>
              </a:spcBef>
              <a:spcAft>
                <a:spcPts val="0"/>
              </a:spcAft>
              <a:buClr>
                <a:srgbClr val="000000"/>
              </a:buClr>
              <a:buSzPts val="6400"/>
              <a:buFont typeface="Malgun Gothic"/>
              <a:buNone/>
            </a:pPr>
            <a:r>
              <a:rPr lang="ko-KR" sz="6000" dirty="0">
                <a:solidFill>
                  <a:srgbClr val="000000"/>
                </a:solidFill>
                <a:latin typeface="G마켓 산스 TTF Medium" pitchFamily="2" charset="-127"/>
                <a:ea typeface="G마켓 산스 TTF Medium" pitchFamily="2" charset="-127"/>
                <a:cs typeface="Malgun Gothic"/>
                <a:sym typeface="Malgun Gothic"/>
              </a:rPr>
              <a:t>블랙아이스 사고 현황</a:t>
            </a:r>
            <a:endParaRPr sz="1000" dirty="0">
              <a:latin typeface="G마켓 산스 TTF Medium" pitchFamily="2" charset="-127"/>
              <a:ea typeface="G마켓 산스 TTF Medium" pitchFamily="2" charset="-127"/>
            </a:endParaRPr>
          </a:p>
        </p:txBody>
      </p:sp>
      <p:sp>
        <p:nvSpPr>
          <p:cNvPr id="282" name="Google Shape;282;p13"/>
          <p:cNvSpPr txBox="1"/>
          <p:nvPr/>
        </p:nvSpPr>
        <p:spPr>
          <a:xfrm>
            <a:off x="1528784" y="9207846"/>
            <a:ext cx="14977800" cy="864000"/>
          </a:xfrm>
          <a:prstGeom prst="rect">
            <a:avLst/>
          </a:prstGeom>
          <a:noFill/>
          <a:ln>
            <a:noFill/>
          </a:ln>
        </p:spPr>
        <p:txBody>
          <a:bodyPr spcFirstLastPara="1" wrap="square" lIns="163275" tIns="81625" rIns="163275" bIns="81625" anchor="t" anchorCtr="0">
            <a:normAutofit/>
          </a:bodyPr>
          <a:lstStyle/>
          <a:p>
            <a:pPr marL="510256" marR="0" lvl="0" indent="-510256" algn="l" rtl="0">
              <a:spcBef>
                <a:spcPts val="0"/>
              </a:spcBef>
              <a:spcAft>
                <a:spcPts val="0"/>
              </a:spcAft>
              <a:buClr>
                <a:srgbClr val="000000"/>
              </a:buClr>
              <a:buSzPts val="3200"/>
              <a:buFont typeface="Arial"/>
              <a:buChar char="-"/>
            </a:pPr>
            <a:r>
              <a:rPr lang="ko-KR" sz="3200" dirty="0">
                <a:solidFill>
                  <a:srgbClr val="000000"/>
                </a:solidFill>
                <a:latin typeface="G마켓 산스 TTF Medium" pitchFamily="2" charset="-127"/>
                <a:ea typeface="G마켓 산스 TTF Medium" pitchFamily="2" charset="-127"/>
                <a:cs typeface="Malgun Gothic"/>
                <a:sym typeface="Malgun Gothic"/>
              </a:rPr>
              <a:t>단독 사고보다 2대 이상의 추돌 사고가 발생할 확률이 높음</a:t>
            </a:r>
            <a:endParaRPr dirty="0">
              <a:latin typeface="G마켓 산스 TTF Medium" pitchFamily="2" charset="-127"/>
              <a:ea typeface="G마켓 산스 TTF Medium" pitchFamily="2" charset="-127"/>
            </a:endParaRPr>
          </a:p>
        </p:txBody>
      </p:sp>
      <p:sp>
        <p:nvSpPr>
          <p:cNvPr id="283" name="Google Shape;283;p13"/>
          <p:cNvSpPr/>
          <p:nvPr/>
        </p:nvSpPr>
        <p:spPr>
          <a:xfrm>
            <a:off x="-533400" y="1271178"/>
            <a:ext cx="1729740" cy="220456"/>
          </a:xfrm>
          <a:prstGeom prst="homePlate">
            <a:avLst>
              <a:gd name="adj" fmla="val 50000"/>
            </a:avLst>
          </a:prstGeom>
          <a:solidFill>
            <a:srgbClr val="494429"/>
          </a:solidFill>
          <a:ln w="25400" cap="flat" cmpd="sng">
            <a:solidFill>
              <a:srgbClr val="49442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algun Gothic"/>
              <a:ea typeface="Malgun Gothic"/>
              <a:cs typeface="Malgun Gothic"/>
              <a:sym typeface="Malgun Gothic"/>
            </a:endParaRPr>
          </a:p>
        </p:txBody>
      </p:sp>
      <p:sp>
        <p:nvSpPr>
          <p:cNvPr id="284" name="Google Shape;284;p13"/>
          <p:cNvSpPr/>
          <p:nvPr/>
        </p:nvSpPr>
        <p:spPr>
          <a:xfrm>
            <a:off x="0" y="-223000"/>
            <a:ext cx="18288000" cy="874200"/>
          </a:xfrm>
          <a:prstGeom prst="rect">
            <a:avLst/>
          </a:prstGeom>
          <a:solidFill>
            <a:srgbClr val="494429"/>
          </a:solidFill>
          <a:ln w="9525" cap="flat" cmpd="sng">
            <a:solidFill>
              <a:srgbClr val="49442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14"/>
          <p:cNvSpPr/>
          <p:nvPr/>
        </p:nvSpPr>
        <p:spPr>
          <a:xfrm>
            <a:off x="642592" y="9209439"/>
            <a:ext cx="16993888" cy="864096"/>
          </a:xfrm>
          <a:custGeom>
            <a:avLst/>
            <a:gdLst/>
            <a:ahLst/>
            <a:cxnLst/>
            <a:rect l="l" t="t" r="r" b="b"/>
            <a:pathLst>
              <a:path w="2072855" h="509672" extrusionOk="0">
                <a:moveTo>
                  <a:pt x="0" y="0"/>
                </a:moveTo>
                <a:lnTo>
                  <a:pt x="2072855" y="0"/>
                </a:lnTo>
                <a:lnTo>
                  <a:pt x="2072855" y="509672"/>
                </a:lnTo>
                <a:lnTo>
                  <a:pt x="0" y="509672"/>
                </a:lnTo>
                <a:close/>
              </a:path>
            </a:pathLst>
          </a:custGeom>
          <a:solidFill>
            <a:srgbClr val="F4F4F4"/>
          </a:solidFill>
          <a:ln>
            <a:noFill/>
          </a:ln>
        </p:spPr>
      </p:sp>
      <p:sp>
        <p:nvSpPr>
          <p:cNvPr id="290" name="Google Shape;290;p14"/>
          <p:cNvSpPr txBox="1">
            <a:spLocks noGrp="1"/>
          </p:cNvSpPr>
          <p:nvPr>
            <p:ph type="subTitle" idx="1"/>
          </p:nvPr>
        </p:nvSpPr>
        <p:spPr>
          <a:xfrm>
            <a:off x="1373752" y="1903140"/>
            <a:ext cx="14977800" cy="972000"/>
          </a:xfrm>
          <a:prstGeom prst="rect">
            <a:avLst/>
          </a:prstGeom>
          <a:noFill/>
          <a:ln>
            <a:noFill/>
          </a:ln>
        </p:spPr>
        <p:txBody>
          <a:bodyPr spcFirstLastPara="1" wrap="square" lIns="163275" tIns="81625" rIns="163275" bIns="81625" anchor="t" anchorCtr="0">
            <a:normAutofit fontScale="85000" lnSpcReduction="20000"/>
          </a:bodyPr>
          <a:lstStyle/>
          <a:p>
            <a:pPr marL="510256" lvl="0" indent="-510256" algn="l" rtl="0">
              <a:spcBef>
                <a:spcPts val="0"/>
              </a:spcBef>
              <a:spcAft>
                <a:spcPts val="0"/>
              </a:spcAft>
              <a:buClr>
                <a:schemeClr val="dk1"/>
              </a:buClr>
              <a:buSzPct val="100000"/>
              <a:buFont typeface="Malgun Gothic"/>
              <a:buChar char="-"/>
            </a:pPr>
            <a:r>
              <a:rPr lang="ko-KR" sz="3300" dirty="0">
                <a:solidFill>
                  <a:schemeClr val="dk1"/>
                </a:solidFill>
                <a:latin typeface="G마켓 산스 TTF Medium" pitchFamily="2" charset="-127"/>
                <a:ea typeface="G마켓 산스 TTF Medium" pitchFamily="2" charset="-127"/>
              </a:rPr>
              <a:t>도로 종류별 분포 (국도, 고속도로 등)</a:t>
            </a:r>
            <a:endParaRPr sz="3300" dirty="0">
              <a:latin typeface="G마켓 산스 TTF Medium" pitchFamily="2" charset="-127"/>
              <a:ea typeface="G마켓 산스 TTF Medium" pitchFamily="2" charset="-127"/>
            </a:endParaRPr>
          </a:p>
          <a:p>
            <a:pPr marL="510256" lvl="0" indent="-510256" algn="l" rtl="0">
              <a:spcBef>
                <a:spcPts val="544"/>
              </a:spcBef>
              <a:spcAft>
                <a:spcPts val="0"/>
              </a:spcAft>
              <a:buClr>
                <a:schemeClr val="dk1"/>
              </a:buClr>
              <a:buSzPct val="100000"/>
              <a:buFont typeface="Malgun Gothic"/>
              <a:buChar char="-"/>
            </a:pPr>
            <a:r>
              <a:rPr lang="ko-KR" sz="3300" dirty="0">
                <a:solidFill>
                  <a:schemeClr val="dk1"/>
                </a:solidFill>
                <a:latin typeface="G마켓 산스 TTF Medium" pitchFamily="2" charset="-127"/>
                <a:ea typeface="G마켓 산스 TTF Medium" pitchFamily="2" charset="-127"/>
              </a:rPr>
              <a:t>전체 사고 vs 10대 이상 추돌사고</a:t>
            </a:r>
            <a:endParaRPr sz="3300" dirty="0">
              <a:solidFill>
                <a:schemeClr val="dk1"/>
              </a:solidFill>
              <a:latin typeface="G마켓 산스 TTF Medium" pitchFamily="2" charset="-127"/>
              <a:ea typeface="G마켓 산스 TTF Medium" pitchFamily="2" charset="-127"/>
            </a:endParaRPr>
          </a:p>
          <a:p>
            <a:pPr marL="510256" lvl="0" indent="-337536" algn="l" rtl="0">
              <a:spcBef>
                <a:spcPts val="544"/>
              </a:spcBef>
              <a:spcAft>
                <a:spcPts val="0"/>
              </a:spcAft>
              <a:buClr>
                <a:srgbClr val="888888"/>
              </a:buClr>
              <a:buSzPct val="100000"/>
              <a:buFont typeface="Malgun Gothic"/>
              <a:buNone/>
            </a:pPr>
            <a:endParaRPr sz="3200" dirty="0"/>
          </a:p>
        </p:txBody>
      </p:sp>
      <p:pic>
        <p:nvPicPr>
          <p:cNvPr id="291" name="Google Shape;291;p14"/>
          <p:cNvPicPr preferRelativeResize="0"/>
          <p:nvPr/>
        </p:nvPicPr>
        <p:blipFill rotWithShape="1">
          <a:blip r:embed="rId3">
            <a:alphaModFix/>
          </a:blip>
          <a:srcRect/>
          <a:stretch/>
        </p:blipFill>
        <p:spPr>
          <a:xfrm>
            <a:off x="10134600" y="3086100"/>
            <a:ext cx="6553200" cy="6471692"/>
          </a:xfrm>
          <a:prstGeom prst="rect">
            <a:avLst/>
          </a:prstGeom>
          <a:noFill/>
          <a:ln>
            <a:noFill/>
          </a:ln>
        </p:spPr>
      </p:pic>
      <p:pic>
        <p:nvPicPr>
          <p:cNvPr id="292" name="Google Shape;292;p14"/>
          <p:cNvPicPr preferRelativeResize="0"/>
          <p:nvPr/>
        </p:nvPicPr>
        <p:blipFill rotWithShape="1">
          <a:blip r:embed="rId4">
            <a:alphaModFix/>
          </a:blip>
          <a:srcRect/>
          <a:stretch/>
        </p:blipFill>
        <p:spPr>
          <a:xfrm>
            <a:off x="1523999" y="2943999"/>
            <a:ext cx="7239001" cy="6334191"/>
          </a:xfrm>
          <a:prstGeom prst="rect">
            <a:avLst/>
          </a:prstGeom>
          <a:noFill/>
          <a:ln>
            <a:noFill/>
          </a:ln>
        </p:spPr>
      </p:pic>
      <p:sp>
        <p:nvSpPr>
          <p:cNvPr id="293" name="Google Shape;293;p14"/>
          <p:cNvSpPr txBox="1"/>
          <p:nvPr/>
        </p:nvSpPr>
        <p:spPr>
          <a:xfrm>
            <a:off x="1367136" y="282963"/>
            <a:ext cx="15544800" cy="2205038"/>
          </a:xfrm>
          <a:prstGeom prst="rect">
            <a:avLst/>
          </a:prstGeom>
          <a:noFill/>
          <a:ln>
            <a:noFill/>
          </a:ln>
        </p:spPr>
        <p:txBody>
          <a:bodyPr spcFirstLastPara="1" wrap="square" lIns="163275" tIns="81625" rIns="163275" bIns="81625" anchor="ctr" anchorCtr="0">
            <a:normAutofit/>
          </a:bodyPr>
          <a:lstStyle/>
          <a:p>
            <a:pPr marL="0" marR="0" lvl="0" indent="0" algn="l" rtl="0">
              <a:spcBef>
                <a:spcPts val="0"/>
              </a:spcBef>
              <a:spcAft>
                <a:spcPts val="0"/>
              </a:spcAft>
              <a:buClr>
                <a:srgbClr val="000000"/>
              </a:buClr>
              <a:buSzPts val="6400"/>
              <a:buFont typeface="Malgun Gothic"/>
              <a:buNone/>
            </a:pPr>
            <a:r>
              <a:rPr lang="ko-KR" sz="6000" dirty="0">
                <a:solidFill>
                  <a:srgbClr val="000000"/>
                </a:solidFill>
                <a:latin typeface="G마켓 산스 TTF Medium" pitchFamily="2" charset="-127"/>
                <a:ea typeface="G마켓 산스 TTF Medium" pitchFamily="2" charset="-127"/>
                <a:cs typeface="Malgun Gothic"/>
                <a:sym typeface="Malgun Gothic"/>
              </a:rPr>
              <a:t>블랙아이스 사고 현황</a:t>
            </a:r>
            <a:endParaRPr sz="1000" dirty="0">
              <a:latin typeface="G마켓 산스 TTF Medium" pitchFamily="2" charset="-127"/>
              <a:ea typeface="G마켓 산스 TTF Medium" pitchFamily="2" charset="-127"/>
            </a:endParaRPr>
          </a:p>
        </p:txBody>
      </p:sp>
      <p:sp>
        <p:nvSpPr>
          <p:cNvPr id="294" name="Google Shape;294;p14"/>
          <p:cNvSpPr txBox="1"/>
          <p:nvPr/>
        </p:nvSpPr>
        <p:spPr>
          <a:xfrm>
            <a:off x="791072" y="9288891"/>
            <a:ext cx="16705856" cy="972108"/>
          </a:xfrm>
          <a:prstGeom prst="rect">
            <a:avLst/>
          </a:prstGeom>
          <a:noFill/>
          <a:ln>
            <a:noFill/>
          </a:ln>
        </p:spPr>
        <p:txBody>
          <a:bodyPr spcFirstLastPara="1" wrap="square" lIns="163275" tIns="81625" rIns="163275" bIns="81625" anchor="t" anchorCtr="0">
            <a:normAutofit/>
          </a:bodyPr>
          <a:lstStyle/>
          <a:p>
            <a:pPr marL="510256" marR="0" lvl="0" indent="-510256" algn="l" rtl="0">
              <a:spcBef>
                <a:spcPts val="0"/>
              </a:spcBef>
              <a:spcAft>
                <a:spcPts val="0"/>
              </a:spcAft>
              <a:buClr>
                <a:srgbClr val="000000"/>
              </a:buClr>
              <a:buSzPts val="3200"/>
              <a:buFont typeface="Arial"/>
              <a:buChar char="-"/>
            </a:pPr>
            <a:r>
              <a:rPr lang="ko-KR" sz="3200" dirty="0">
                <a:solidFill>
                  <a:srgbClr val="000000"/>
                </a:solidFill>
                <a:latin typeface="G마켓 산스 TTF Medium" pitchFamily="2" charset="-127"/>
                <a:ea typeface="G마켓 산스 TTF Medium" pitchFamily="2" charset="-127"/>
                <a:cs typeface="Malgun Gothic"/>
                <a:sym typeface="Malgun Gothic"/>
              </a:rPr>
              <a:t>10대 이상의 대형 사고가 발생할 가능성이 높은 “고속도로”</a:t>
            </a:r>
            <a:r>
              <a:rPr lang="ko-KR" sz="3200" dirty="0" err="1">
                <a:solidFill>
                  <a:srgbClr val="000000"/>
                </a:solidFill>
                <a:latin typeface="G마켓 산스 TTF Medium" pitchFamily="2" charset="-127"/>
                <a:ea typeface="G마켓 산스 TTF Medium" pitchFamily="2" charset="-127"/>
                <a:cs typeface="Malgun Gothic"/>
                <a:sym typeface="Malgun Gothic"/>
              </a:rPr>
              <a:t>를</a:t>
            </a:r>
            <a:r>
              <a:rPr lang="ko-KR" sz="3200" dirty="0">
                <a:solidFill>
                  <a:srgbClr val="000000"/>
                </a:solidFill>
                <a:latin typeface="G마켓 산스 TTF Medium" pitchFamily="2" charset="-127"/>
                <a:ea typeface="G마켓 산스 TTF Medium" pitchFamily="2" charset="-127"/>
                <a:cs typeface="Malgun Gothic"/>
                <a:sym typeface="Malgun Gothic"/>
              </a:rPr>
              <a:t> </a:t>
            </a:r>
            <a:r>
              <a:rPr lang="ko-KR" sz="3200" dirty="0" err="1">
                <a:solidFill>
                  <a:srgbClr val="000000"/>
                </a:solidFill>
                <a:latin typeface="G마켓 산스 TTF Medium" pitchFamily="2" charset="-127"/>
                <a:ea typeface="G마켓 산스 TTF Medium" pitchFamily="2" charset="-127"/>
                <a:cs typeface="Malgun Gothic"/>
                <a:sym typeface="Malgun Gothic"/>
              </a:rPr>
              <a:t>타겟으로</a:t>
            </a:r>
            <a:r>
              <a:rPr lang="ko-KR" sz="3200" dirty="0">
                <a:solidFill>
                  <a:srgbClr val="000000"/>
                </a:solidFill>
                <a:latin typeface="G마켓 산스 TTF Medium" pitchFamily="2" charset="-127"/>
                <a:ea typeface="G마켓 산스 TTF Medium" pitchFamily="2" charset="-127"/>
                <a:cs typeface="Malgun Gothic"/>
                <a:sym typeface="Malgun Gothic"/>
              </a:rPr>
              <a:t> 결정</a:t>
            </a:r>
            <a:endParaRPr dirty="0">
              <a:latin typeface="G마켓 산스 TTF Medium" pitchFamily="2" charset="-127"/>
              <a:ea typeface="G마켓 산스 TTF Medium" pitchFamily="2" charset="-127"/>
            </a:endParaRPr>
          </a:p>
        </p:txBody>
      </p:sp>
      <p:sp>
        <p:nvSpPr>
          <p:cNvPr id="295" name="Google Shape;295;p14"/>
          <p:cNvSpPr/>
          <p:nvPr/>
        </p:nvSpPr>
        <p:spPr>
          <a:xfrm>
            <a:off x="-533400" y="1271178"/>
            <a:ext cx="1729740" cy="220456"/>
          </a:xfrm>
          <a:prstGeom prst="homePlate">
            <a:avLst>
              <a:gd name="adj" fmla="val 50000"/>
            </a:avLst>
          </a:prstGeom>
          <a:solidFill>
            <a:srgbClr val="494429"/>
          </a:solidFill>
          <a:ln w="25400" cap="flat" cmpd="sng">
            <a:solidFill>
              <a:srgbClr val="49442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algun Gothic"/>
              <a:ea typeface="Malgun Gothic"/>
              <a:cs typeface="Malgun Gothic"/>
              <a:sym typeface="Malgun Gothic"/>
            </a:endParaRPr>
          </a:p>
        </p:txBody>
      </p:sp>
      <p:sp>
        <p:nvSpPr>
          <p:cNvPr id="296" name="Google Shape;296;p14"/>
          <p:cNvSpPr/>
          <p:nvPr/>
        </p:nvSpPr>
        <p:spPr>
          <a:xfrm>
            <a:off x="14734475" y="3847169"/>
            <a:ext cx="1081800" cy="404100"/>
          </a:xfrm>
          <a:prstGeom prst="rect">
            <a:avLst/>
          </a:prstGeom>
          <a:noFill/>
          <a:ln w="381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algun Gothic"/>
              <a:ea typeface="Malgun Gothic"/>
              <a:cs typeface="Malgun Gothic"/>
              <a:sym typeface="Malgun Gothic"/>
            </a:endParaRPr>
          </a:p>
        </p:txBody>
      </p:sp>
      <p:sp>
        <p:nvSpPr>
          <p:cNvPr id="297" name="Google Shape;297;p14"/>
          <p:cNvSpPr/>
          <p:nvPr/>
        </p:nvSpPr>
        <p:spPr>
          <a:xfrm>
            <a:off x="13827500" y="4865244"/>
            <a:ext cx="1081800" cy="404100"/>
          </a:xfrm>
          <a:prstGeom prst="rect">
            <a:avLst/>
          </a:prstGeom>
          <a:noFill/>
          <a:ln w="381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algun Gothic"/>
              <a:ea typeface="Malgun Gothic"/>
              <a:cs typeface="Malgun Gothic"/>
              <a:sym typeface="Malgun Gothic"/>
            </a:endParaRPr>
          </a:p>
        </p:txBody>
      </p:sp>
      <p:sp>
        <p:nvSpPr>
          <p:cNvPr id="298" name="Google Shape;298;p14"/>
          <p:cNvSpPr/>
          <p:nvPr/>
        </p:nvSpPr>
        <p:spPr>
          <a:xfrm>
            <a:off x="4031100" y="8693819"/>
            <a:ext cx="1081800" cy="404100"/>
          </a:xfrm>
          <a:prstGeom prst="rect">
            <a:avLst/>
          </a:prstGeom>
          <a:noFill/>
          <a:ln w="381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algun Gothic"/>
              <a:ea typeface="Malgun Gothic"/>
              <a:cs typeface="Malgun Gothic"/>
              <a:sym typeface="Malgun Gothic"/>
            </a:endParaRPr>
          </a:p>
        </p:txBody>
      </p:sp>
      <p:sp>
        <p:nvSpPr>
          <p:cNvPr id="299" name="Google Shape;299;p14"/>
          <p:cNvSpPr/>
          <p:nvPr/>
        </p:nvSpPr>
        <p:spPr>
          <a:xfrm>
            <a:off x="4319225" y="7566094"/>
            <a:ext cx="1081800" cy="404100"/>
          </a:xfrm>
          <a:prstGeom prst="rect">
            <a:avLst/>
          </a:prstGeom>
          <a:noFill/>
          <a:ln w="381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algun Gothic"/>
              <a:ea typeface="Malgun Gothic"/>
              <a:cs typeface="Malgun Gothic"/>
              <a:sym typeface="Malgun Gothic"/>
            </a:endParaRPr>
          </a:p>
        </p:txBody>
      </p:sp>
      <p:sp>
        <p:nvSpPr>
          <p:cNvPr id="300" name="Google Shape;300;p14"/>
          <p:cNvSpPr/>
          <p:nvPr/>
        </p:nvSpPr>
        <p:spPr>
          <a:xfrm>
            <a:off x="0" y="-223000"/>
            <a:ext cx="18288000" cy="874200"/>
          </a:xfrm>
          <a:prstGeom prst="rect">
            <a:avLst/>
          </a:prstGeom>
          <a:solidFill>
            <a:srgbClr val="494429"/>
          </a:solidFill>
          <a:ln w="9525" cap="flat" cmpd="sng">
            <a:solidFill>
              <a:srgbClr val="49442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p15"/>
          <p:cNvSpPr/>
          <p:nvPr/>
        </p:nvSpPr>
        <p:spPr>
          <a:xfrm>
            <a:off x="642592" y="9209439"/>
            <a:ext cx="16993888" cy="864096"/>
          </a:xfrm>
          <a:custGeom>
            <a:avLst/>
            <a:gdLst/>
            <a:ahLst/>
            <a:cxnLst/>
            <a:rect l="l" t="t" r="r" b="b"/>
            <a:pathLst>
              <a:path w="2072855" h="509672" extrusionOk="0">
                <a:moveTo>
                  <a:pt x="0" y="0"/>
                </a:moveTo>
                <a:lnTo>
                  <a:pt x="2072855" y="0"/>
                </a:lnTo>
                <a:lnTo>
                  <a:pt x="2072855" y="509672"/>
                </a:lnTo>
                <a:lnTo>
                  <a:pt x="0" y="509672"/>
                </a:lnTo>
                <a:close/>
              </a:path>
            </a:pathLst>
          </a:custGeom>
          <a:solidFill>
            <a:srgbClr val="F4F4F4"/>
          </a:solidFill>
          <a:ln>
            <a:noFill/>
          </a:ln>
        </p:spPr>
      </p:sp>
      <p:sp>
        <p:nvSpPr>
          <p:cNvPr id="306" name="Google Shape;306;p15"/>
          <p:cNvSpPr txBox="1">
            <a:spLocks noGrp="1"/>
          </p:cNvSpPr>
          <p:nvPr>
            <p:ph type="subTitle" idx="1"/>
          </p:nvPr>
        </p:nvSpPr>
        <p:spPr>
          <a:xfrm>
            <a:off x="1373752" y="1903140"/>
            <a:ext cx="14977664" cy="972108"/>
          </a:xfrm>
          <a:prstGeom prst="rect">
            <a:avLst/>
          </a:prstGeom>
          <a:noFill/>
          <a:ln>
            <a:noFill/>
          </a:ln>
        </p:spPr>
        <p:txBody>
          <a:bodyPr spcFirstLastPara="1" wrap="square" lIns="163275" tIns="81625" rIns="163275" bIns="81625" anchor="t" anchorCtr="0">
            <a:normAutofit fontScale="92500" lnSpcReduction="20000"/>
          </a:bodyPr>
          <a:lstStyle/>
          <a:p>
            <a:pPr marL="510256" lvl="0" indent="-510256" algn="l" rtl="0">
              <a:spcBef>
                <a:spcPts val="0"/>
              </a:spcBef>
              <a:spcAft>
                <a:spcPts val="0"/>
              </a:spcAft>
              <a:buClr>
                <a:schemeClr val="dk1"/>
              </a:buClr>
              <a:buSzPct val="100000"/>
              <a:buFont typeface="Malgun Gothic"/>
              <a:buChar char="-"/>
            </a:pPr>
            <a:r>
              <a:rPr lang="ko-KR" sz="3000" dirty="0">
                <a:solidFill>
                  <a:schemeClr val="dk1"/>
                </a:solidFill>
                <a:latin typeface="G마켓 산스 TTF Medium" pitchFamily="2" charset="-127"/>
                <a:ea typeface="G마켓 산스 TTF Medium" pitchFamily="2" charset="-127"/>
              </a:rPr>
              <a:t>도로 형태별 분포 (일반도로, 교량, 터널 등)</a:t>
            </a:r>
            <a:endParaRPr sz="3000" dirty="0">
              <a:latin typeface="G마켓 산스 TTF Medium" pitchFamily="2" charset="-127"/>
              <a:ea typeface="G마켓 산스 TTF Medium" pitchFamily="2" charset="-127"/>
            </a:endParaRPr>
          </a:p>
          <a:p>
            <a:pPr marL="510256" lvl="0" indent="-510256" algn="l" rtl="0">
              <a:spcBef>
                <a:spcPts val="544"/>
              </a:spcBef>
              <a:spcAft>
                <a:spcPts val="0"/>
              </a:spcAft>
              <a:buClr>
                <a:schemeClr val="dk1"/>
              </a:buClr>
              <a:buSzPct val="100000"/>
              <a:buFont typeface="Malgun Gothic"/>
              <a:buChar char="-"/>
            </a:pPr>
            <a:r>
              <a:rPr lang="ko-KR" sz="3000" dirty="0">
                <a:solidFill>
                  <a:schemeClr val="dk1"/>
                </a:solidFill>
                <a:latin typeface="G마켓 산스 TTF Medium" pitchFamily="2" charset="-127"/>
                <a:ea typeface="G마켓 산스 TTF Medium" pitchFamily="2" charset="-127"/>
              </a:rPr>
              <a:t>전체 사고 vs 10대 이상 추돌사고</a:t>
            </a:r>
            <a:endParaRPr sz="3000" dirty="0">
              <a:solidFill>
                <a:schemeClr val="dk1"/>
              </a:solidFill>
              <a:latin typeface="G마켓 산스 TTF Medium" pitchFamily="2" charset="-127"/>
              <a:ea typeface="G마켓 산스 TTF Medium" pitchFamily="2" charset="-127"/>
            </a:endParaRPr>
          </a:p>
          <a:p>
            <a:pPr marL="510256" lvl="0" indent="-337536" algn="l" rtl="0">
              <a:spcBef>
                <a:spcPts val="544"/>
              </a:spcBef>
              <a:spcAft>
                <a:spcPts val="0"/>
              </a:spcAft>
              <a:buClr>
                <a:srgbClr val="888888"/>
              </a:buClr>
              <a:buSzPct val="100000"/>
              <a:buFont typeface="Malgun Gothic"/>
              <a:buNone/>
            </a:pPr>
            <a:endParaRPr sz="3200" dirty="0"/>
          </a:p>
        </p:txBody>
      </p:sp>
      <p:sp>
        <p:nvSpPr>
          <p:cNvPr id="307" name="Google Shape;307;p15"/>
          <p:cNvSpPr txBox="1"/>
          <p:nvPr/>
        </p:nvSpPr>
        <p:spPr>
          <a:xfrm>
            <a:off x="1367136" y="282963"/>
            <a:ext cx="15544800" cy="2205038"/>
          </a:xfrm>
          <a:prstGeom prst="rect">
            <a:avLst/>
          </a:prstGeom>
          <a:noFill/>
          <a:ln>
            <a:noFill/>
          </a:ln>
        </p:spPr>
        <p:txBody>
          <a:bodyPr spcFirstLastPara="1" wrap="square" lIns="163275" tIns="81625" rIns="163275" bIns="81625" anchor="ctr" anchorCtr="0">
            <a:normAutofit/>
          </a:bodyPr>
          <a:lstStyle/>
          <a:p>
            <a:pPr marL="0" marR="0" lvl="0" indent="0" algn="l" rtl="0">
              <a:spcBef>
                <a:spcPts val="0"/>
              </a:spcBef>
              <a:spcAft>
                <a:spcPts val="0"/>
              </a:spcAft>
              <a:buClr>
                <a:srgbClr val="000000"/>
              </a:buClr>
              <a:buSzPts val="6400"/>
              <a:buFont typeface="Malgun Gothic"/>
              <a:buNone/>
            </a:pPr>
            <a:r>
              <a:rPr lang="ko-KR" sz="6000" dirty="0">
                <a:solidFill>
                  <a:srgbClr val="000000"/>
                </a:solidFill>
                <a:latin typeface="G마켓 산스 TTF Medium" pitchFamily="2" charset="-127"/>
                <a:ea typeface="G마켓 산스 TTF Medium" pitchFamily="2" charset="-127"/>
                <a:cs typeface="Malgun Gothic"/>
                <a:sym typeface="Malgun Gothic"/>
              </a:rPr>
              <a:t>블랙아이스 사고 현황</a:t>
            </a:r>
            <a:endParaRPr sz="1000" dirty="0">
              <a:latin typeface="G마켓 산스 TTF Medium" pitchFamily="2" charset="-127"/>
              <a:ea typeface="G마켓 산스 TTF Medium" pitchFamily="2" charset="-127"/>
            </a:endParaRPr>
          </a:p>
        </p:txBody>
      </p:sp>
      <p:sp>
        <p:nvSpPr>
          <p:cNvPr id="308" name="Google Shape;308;p15"/>
          <p:cNvSpPr txBox="1"/>
          <p:nvPr/>
        </p:nvSpPr>
        <p:spPr>
          <a:xfrm>
            <a:off x="1373752" y="9314892"/>
            <a:ext cx="14977664" cy="972108"/>
          </a:xfrm>
          <a:prstGeom prst="rect">
            <a:avLst/>
          </a:prstGeom>
          <a:noFill/>
          <a:ln>
            <a:noFill/>
          </a:ln>
        </p:spPr>
        <p:txBody>
          <a:bodyPr spcFirstLastPara="1" wrap="square" lIns="163275" tIns="81625" rIns="163275" bIns="81625" anchor="t" anchorCtr="0">
            <a:normAutofit/>
          </a:bodyPr>
          <a:lstStyle/>
          <a:p>
            <a:pPr marL="510256" marR="0" lvl="0" indent="-510256" algn="l" rtl="0">
              <a:spcBef>
                <a:spcPts val="0"/>
              </a:spcBef>
              <a:spcAft>
                <a:spcPts val="0"/>
              </a:spcAft>
              <a:buClr>
                <a:srgbClr val="000000"/>
              </a:buClr>
              <a:buSzPts val="3200"/>
              <a:buFont typeface="Arial"/>
              <a:buChar char="-"/>
            </a:pPr>
            <a:r>
              <a:rPr lang="ko-KR" sz="3200" dirty="0">
                <a:solidFill>
                  <a:srgbClr val="000000"/>
                </a:solidFill>
                <a:latin typeface="G마켓 산스 TTF Medium" pitchFamily="2" charset="-127"/>
                <a:ea typeface="G마켓 산스 TTF Medium" pitchFamily="2" charset="-127"/>
                <a:cs typeface="Malgun Gothic"/>
                <a:sym typeface="Malgun Gothic"/>
              </a:rPr>
              <a:t>대형 사고는 교량, 터널이 47%를 차지할 정도로 비중이 높음</a:t>
            </a:r>
            <a:endParaRPr dirty="0">
              <a:latin typeface="G마켓 산스 TTF Medium" pitchFamily="2" charset="-127"/>
              <a:ea typeface="G마켓 산스 TTF Medium" pitchFamily="2" charset="-127"/>
            </a:endParaRPr>
          </a:p>
        </p:txBody>
      </p:sp>
      <p:pic>
        <p:nvPicPr>
          <p:cNvPr id="309" name="Google Shape;309;p15"/>
          <p:cNvPicPr preferRelativeResize="0"/>
          <p:nvPr/>
        </p:nvPicPr>
        <p:blipFill rotWithShape="1">
          <a:blip r:embed="rId3">
            <a:alphaModFix/>
          </a:blip>
          <a:srcRect/>
          <a:stretch/>
        </p:blipFill>
        <p:spPr>
          <a:xfrm>
            <a:off x="1752600" y="2972700"/>
            <a:ext cx="6553200" cy="6492810"/>
          </a:xfrm>
          <a:prstGeom prst="rect">
            <a:avLst/>
          </a:prstGeom>
          <a:noFill/>
          <a:ln>
            <a:noFill/>
          </a:ln>
        </p:spPr>
      </p:pic>
      <p:pic>
        <p:nvPicPr>
          <p:cNvPr id="310" name="Google Shape;310;p15"/>
          <p:cNvPicPr preferRelativeResize="0"/>
          <p:nvPr/>
        </p:nvPicPr>
        <p:blipFill rotWithShape="1">
          <a:blip r:embed="rId4">
            <a:alphaModFix/>
          </a:blip>
          <a:srcRect/>
          <a:stretch/>
        </p:blipFill>
        <p:spPr>
          <a:xfrm>
            <a:off x="9829800" y="2980320"/>
            <a:ext cx="6924662" cy="6529029"/>
          </a:xfrm>
          <a:prstGeom prst="rect">
            <a:avLst/>
          </a:prstGeom>
          <a:noFill/>
          <a:ln>
            <a:noFill/>
          </a:ln>
        </p:spPr>
      </p:pic>
      <p:sp>
        <p:nvSpPr>
          <p:cNvPr id="311" name="Google Shape;311;p15"/>
          <p:cNvSpPr/>
          <p:nvPr/>
        </p:nvSpPr>
        <p:spPr>
          <a:xfrm>
            <a:off x="-533400" y="1271178"/>
            <a:ext cx="1729740" cy="220456"/>
          </a:xfrm>
          <a:prstGeom prst="homePlate">
            <a:avLst>
              <a:gd name="adj" fmla="val 50000"/>
            </a:avLst>
          </a:prstGeom>
          <a:solidFill>
            <a:srgbClr val="494429"/>
          </a:solidFill>
          <a:ln w="25400" cap="flat" cmpd="sng">
            <a:solidFill>
              <a:srgbClr val="49442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algun Gothic"/>
              <a:ea typeface="Malgun Gothic"/>
              <a:cs typeface="Malgun Gothic"/>
              <a:sym typeface="Malgun Gothic"/>
            </a:endParaRPr>
          </a:p>
        </p:txBody>
      </p:sp>
      <p:sp>
        <p:nvSpPr>
          <p:cNvPr id="312" name="Google Shape;312;p15"/>
          <p:cNvSpPr/>
          <p:nvPr/>
        </p:nvSpPr>
        <p:spPr>
          <a:xfrm>
            <a:off x="9829800" y="5073794"/>
            <a:ext cx="1081800" cy="404100"/>
          </a:xfrm>
          <a:prstGeom prst="rect">
            <a:avLst/>
          </a:prstGeom>
          <a:noFill/>
          <a:ln w="381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algun Gothic"/>
              <a:ea typeface="Malgun Gothic"/>
              <a:cs typeface="Malgun Gothic"/>
              <a:sym typeface="Malgun Gothic"/>
            </a:endParaRPr>
          </a:p>
        </p:txBody>
      </p:sp>
      <p:sp>
        <p:nvSpPr>
          <p:cNvPr id="313" name="Google Shape;313;p15"/>
          <p:cNvSpPr/>
          <p:nvPr/>
        </p:nvSpPr>
        <p:spPr>
          <a:xfrm>
            <a:off x="10760925" y="8487919"/>
            <a:ext cx="1081800" cy="404100"/>
          </a:xfrm>
          <a:prstGeom prst="rect">
            <a:avLst/>
          </a:prstGeom>
          <a:noFill/>
          <a:ln w="381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algun Gothic"/>
              <a:ea typeface="Malgun Gothic"/>
              <a:cs typeface="Malgun Gothic"/>
              <a:sym typeface="Malgun Gothic"/>
            </a:endParaRPr>
          </a:p>
        </p:txBody>
      </p:sp>
      <p:sp>
        <p:nvSpPr>
          <p:cNvPr id="314" name="Google Shape;314;p15"/>
          <p:cNvSpPr/>
          <p:nvPr/>
        </p:nvSpPr>
        <p:spPr>
          <a:xfrm>
            <a:off x="11128925" y="5555732"/>
            <a:ext cx="1081800" cy="404100"/>
          </a:xfrm>
          <a:prstGeom prst="rect">
            <a:avLst/>
          </a:prstGeom>
          <a:noFill/>
          <a:ln w="381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algun Gothic"/>
              <a:ea typeface="Malgun Gothic"/>
              <a:cs typeface="Malgun Gothic"/>
              <a:sym typeface="Malgun Gothic"/>
            </a:endParaRPr>
          </a:p>
        </p:txBody>
      </p:sp>
      <p:sp>
        <p:nvSpPr>
          <p:cNvPr id="315" name="Google Shape;315;p15"/>
          <p:cNvSpPr/>
          <p:nvPr/>
        </p:nvSpPr>
        <p:spPr>
          <a:xfrm>
            <a:off x="11727350" y="7473407"/>
            <a:ext cx="1081800" cy="404100"/>
          </a:xfrm>
          <a:prstGeom prst="rect">
            <a:avLst/>
          </a:prstGeom>
          <a:noFill/>
          <a:ln w="381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algun Gothic"/>
              <a:ea typeface="Malgun Gothic"/>
              <a:cs typeface="Malgun Gothic"/>
              <a:sym typeface="Malgun Gothic"/>
            </a:endParaRPr>
          </a:p>
        </p:txBody>
      </p:sp>
      <p:sp>
        <p:nvSpPr>
          <p:cNvPr id="316" name="Google Shape;316;p15"/>
          <p:cNvSpPr/>
          <p:nvPr/>
        </p:nvSpPr>
        <p:spPr>
          <a:xfrm>
            <a:off x="2102000" y="7801294"/>
            <a:ext cx="1081800" cy="404100"/>
          </a:xfrm>
          <a:prstGeom prst="rect">
            <a:avLst/>
          </a:prstGeom>
          <a:noFill/>
          <a:ln w="381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algun Gothic"/>
              <a:ea typeface="Malgun Gothic"/>
              <a:cs typeface="Malgun Gothic"/>
              <a:sym typeface="Malgun Gothic"/>
            </a:endParaRPr>
          </a:p>
        </p:txBody>
      </p:sp>
      <p:sp>
        <p:nvSpPr>
          <p:cNvPr id="317" name="Google Shape;317;p15"/>
          <p:cNvSpPr/>
          <p:nvPr/>
        </p:nvSpPr>
        <p:spPr>
          <a:xfrm>
            <a:off x="6355263" y="8281594"/>
            <a:ext cx="1081800" cy="404100"/>
          </a:xfrm>
          <a:prstGeom prst="rect">
            <a:avLst/>
          </a:prstGeom>
          <a:noFill/>
          <a:ln w="381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algun Gothic"/>
              <a:ea typeface="Malgun Gothic"/>
              <a:cs typeface="Malgun Gothic"/>
              <a:sym typeface="Malgun Gothic"/>
            </a:endParaRPr>
          </a:p>
        </p:txBody>
      </p:sp>
      <p:sp>
        <p:nvSpPr>
          <p:cNvPr id="318" name="Google Shape;318;p15"/>
          <p:cNvSpPr/>
          <p:nvPr/>
        </p:nvSpPr>
        <p:spPr>
          <a:xfrm>
            <a:off x="3183800" y="7069294"/>
            <a:ext cx="1081800" cy="404100"/>
          </a:xfrm>
          <a:prstGeom prst="rect">
            <a:avLst/>
          </a:prstGeom>
          <a:noFill/>
          <a:ln w="381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algun Gothic"/>
              <a:ea typeface="Malgun Gothic"/>
              <a:cs typeface="Malgun Gothic"/>
              <a:sym typeface="Malgun Gothic"/>
            </a:endParaRPr>
          </a:p>
        </p:txBody>
      </p:sp>
      <p:sp>
        <p:nvSpPr>
          <p:cNvPr id="319" name="Google Shape;319;p15"/>
          <p:cNvSpPr/>
          <p:nvPr/>
        </p:nvSpPr>
        <p:spPr>
          <a:xfrm>
            <a:off x="5273475" y="7320994"/>
            <a:ext cx="1081800" cy="404100"/>
          </a:xfrm>
          <a:prstGeom prst="rect">
            <a:avLst/>
          </a:prstGeom>
          <a:noFill/>
          <a:ln w="381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algun Gothic"/>
              <a:ea typeface="Malgun Gothic"/>
              <a:cs typeface="Malgun Gothic"/>
              <a:sym typeface="Malgun Gothic"/>
            </a:endParaRPr>
          </a:p>
        </p:txBody>
      </p:sp>
      <p:sp>
        <p:nvSpPr>
          <p:cNvPr id="320" name="Google Shape;320;p15"/>
          <p:cNvSpPr/>
          <p:nvPr/>
        </p:nvSpPr>
        <p:spPr>
          <a:xfrm>
            <a:off x="0" y="-223000"/>
            <a:ext cx="18288000" cy="874200"/>
          </a:xfrm>
          <a:prstGeom prst="rect">
            <a:avLst/>
          </a:prstGeom>
          <a:solidFill>
            <a:srgbClr val="494429"/>
          </a:solidFill>
          <a:ln w="9525" cap="flat" cmpd="sng">
            <a:solidFill>
              <a:srgbClr val="49442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grpSp>
        <p:nvGrpSpPr>
          <p:cNvPr id="325" name="Google Shape;325;p16"/>
          <p:cNvGrpSpPr/>
          <p:nvPr/>
        </p:nvGrpSpPr>
        <p:grpSpPr>
          <a:xfrm>
            <a:off x="1457579" y="1039041"/>
            <a:ext cx="7029180" cy="4924425"/>
            <a:chOff x="5636810" y="1854439"/>
            <a:chExt cx="7029179" cy="4924424"/>
          </a:xfrm>
        </p:grpSpPr>
        <p:grpSp>
          <p:nvGrpSpPr>
            <p:cNvPr id="326" name="Google Shape;326;p16"/>
            <p:cNvGrpSpPr/>
            <p:nvPr/>
          </p:nvGrpSpPr>
          <p:grpSpPr>
            <a:xfrm>
              <a:off x="5636810" y="1854439"/>
              <a:ext cx="4813619" cy="4924424"/>
              <a:chOff x="5636810" y="1854439"/>
              <a:chExt cx="4813619" cy="4924424"/>
            </a:xfrm>
          </p:grpSpPr>
          <p:sp>
            <p:nvSpPr>
              <p:cNvPr id="327" name="Google Shape;327;p16"/>
              <p:cNvSpPr txBox="1"/>
              <p:nvPr/>
            </p:nvSpPr>
            <p:spPr>
              <a:xfrm>
                <a:off x="5636810" y="1854439"/>
                <a:ext cx="4813619" cy="492442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ko-KR" sz="31400">
                    <a:solidFill>
                      <a:srgbClr val="000000"/>
                    </a:solidFill>
                    <a:latin typeface="Prompt"/>
                    <a:ea typeface="Prompt"/>
                    <a:cs typeface="Prompt"/>
                    <a:sym typeface="Prompt"/>
                  </a:rPr>
                  <a:t>0</a:t>
                </a:r>
                <a:endParaRPr sz="1800">
                  <a:solidFill>
                    <a:srgbClr val="000000"/>
                  </a:solidFill>
                  <a:latin typeface="Malgun Gothic"/>
                  <a:ea typeface="Malgun Gothic"/>
                  <a:cs typeface="Malgun Gothic"/>
                  <a:sym typeface="Malgun Gothic"/>
                </a:endParaRPr>
              </a:p>
            </p:txBody>
          </p:sp>
          <p:sp>
            <p:nvSpPr>
              <p:cNvPr id="328" name="Google Shape;328;p16"/>
              <p:cNvSpPr txBox="1"/>
              <p:nvPr/>
            </p:nvSpPr>
            <p:spPr>
              <a:xfrm>
                <a:off x="6084231" y="4024263"/>
                <a:ext cx="3501274" cy="584775"/>
              </a:xfrm>
              <a:prstGeom prst="rect">
                <a:avLst/>
              </a:prstGeom>
              <a:solidFill>
                <a:schemeClr val="lt1"/>
              </a:solid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r>
                  <a:rPr lang="ko-KR" sz="3200">
                    <a:solidFill>
                      <a:srgbClr val="000000"/>
                    </a:solidFill>
                    <a:latin typeface="Prompt Medium"/>
                    <a:ea typeface="Prompt Medium"/>
                    <a:cs typeface="Prompt Medium"/>
                    <a:sym typeface="Prompt Medium"/>
                  </a:rPr>
                  <a:t>CHAPTER</a:t>
                </a:r>
                <a:endParaRPr sz="3200">
                  <a:solidFill>
                    <a:srgbClr val="000000"/>
                  </a:solidFill>
                  <a:latin typeface="Malgun Gothic"/>
                  <a:ea typeface="Malgun Gothic"/>
                  <a:cs typeface="Malgun Gothic"/>
                  <a:sym typeface="Malgun Gothic"/>
                </a:endParaRPr>
              </a:p>
            </p:txBody>
          </p:sp>
        </p:grpSp>
        <p:sp>
          <p:nvSpPr>
            <p:cNvPr id="329" name="Google Shape;329;p16"/>
            <p:cNvSpPr txBox="1"/>
            <p:nvPr/>
          </p:nvSpPr>
          <p:spPr>
            <a:xfrm>
              <a:off x="8218778" y="1854439"/>
              <a:ext cx="4447211" cy="492442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ko-KR" sz="31400">
                  <a:solidFill>
                    <a:srgbClr val="000000"/>
                  </a:solidFill>
                  <a:latin typeface="Prompt"/>
                  <a:ea typeface="Prompt"/>
                  <a:cs typeface="Prompt"/>
                  <a:sym typeface="Prompt"/>
                </a:rPr>
                <a:t>2</a:t>
              </a:r>
              <a:endParaRPr sz="1800">
                <a:solidFill>
                  <a:srgbClr val="000000"/>
                </a:solidFill>
                <a:latin typeface="Malgun Gothic"/>
                <a:ea typeface="Malgun Gothic"/>
                <a:cs typeface="Malgun Gothic"/>
                <a:sym typeface="Malgun Gothic"/>
              </a:endParaRPr>
            </a:p>
          </p:txBody>
        </p:sp>
      </p:grpSp>
      <p:sp>
        <p:nvSpPr>
          <p:cNvPr id="330" name="Google Shape;330;p16"/>
          <p:cNvSpPr txBox="1"/>
          <p:nvPr/>
        </p:nvSpPr>
        <p:spPr>
          <a:xfrm>
            <a:off x="6940039" y="3739346"/>
            <a:ext cx="8496946" cy="86177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ko-KR" sz="5000" dirty="0">
                <a:solidFill>
                  <a:srgbClr val="000000"/>
                </a:solidFill>
                <a:latin typeface="G마켓 산스 TTF Medium" pitchFamily="2" charset="-127"/>
                <a:ea typeface="G마켓 산스 TTF Medium" pitchFamily="2" charset="-127"/>
                <a:cs typeface="Malgun Gothic"/>
                <a:sym typeface="Malgun Gothic"/>
              </a:rPr>
              <a:t>프로젝트 수행 방법</a:t>
            </a:r>
            <a:endParaRPr sz="5000" dirty="0">
              <a:solidFill>
                <a:srgbClr val="000000"/>
              </a:solidFill>
              <a:latin typeface="G마켓 산스 TTF Medium" pitchFamily="2" charset="-127"/>
              <a:ea typeface="G마켓 산스 TTF Medium" pitchFamily="2" charset="-127"/>
              <a:cs typeface="Malgun Gothic"/>
              <a:sym typeface="Malgun Gothic"/>
            </a:endParaRPr>
          </a:p>
        </p:txBody>
      </p:sp>
      <p:sp>
        <p:nvSpPr>
          <p:cNvPr id="331" name="Google Shape;331;p16"/>
          <p:cNvSpPr/>
          <p:nvPr/>
        </p:nvSpPr>
        <p:spPr>
          <a:xfrm>
            <a:off x="457200" y="419100"/>
            <a:ext cx="17373600" cy="9372600"/>
          </a:xfrm>
          <a:prstGeom prst="rect">
            <a:avLst/>
          </a:prstGeom>
          <a:noFill/>
          <a:ln w="57150" cap="flat" cmpd="sng">
            <a:solidFill>
              <a:schemeClr val="dk1"/>
            </a:solidFill>
            <a:prstDash val="solid"/>
            <a:round/>
            <a:headEnd type="none" w="sm" len="sm"/>
            <a:tailEnd type="none" w="sm" len="sm"/>
          </a:ln>
        </p:spPr>
        <p:txBody>
          <a:bodyPr spcFirstLastPara="1" wrap="square" lIns="163275" tIns="81625" rIns="163275" bIns="81625" anchor="ctr" anchorCtr="0">
            <a:noAutofit/>
          </a:bodyPr>
          <a:lstStyle/>
          <a:p>
            <a:pPr marL="0" marR="0" lvl="0" indent="0" algn="ctr" rtl="0">
              <a:spcBef>
                <a:spcPts val="0"/>
              </a:spcBef>
              <a:spcAft>
                <a:spcPts val="0"/>
              </a:spcAft>
              <a:buNone/>
            </a:pPr>
            <a:endParaRPr sz="1800">
              <a:solidFill>
                <a:srgbClr val="FFFFFF"/>
              </a:solidFill>
              <a:latin typeface="Malgun Gothic"/>
              <a:ea typeface="Malgun Gothic"/>
              <a:cs typeface="Malgun Gothic"/>
              <a:sym typeface="Malgun Gothic"/>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Google Shape;336;p17"/>
          <p:cNvSpPr/>
          <p:nvPr/>
        </p:nvSpPr>
        <p:spPr>
          <a:xfrm>
            <a:off x="797925" y="3429000"/>
            <a:ext cx="16992229" cy="4725934"/>
          </a:xfrm>
          <a:custGeom>
            <a:avLst/>
            <a:gdLst/>
            <a:ahLst/>
            <a:cxnLst/>
            <a:rect l="l" t="t" r="r" b="b"/>
            <a:pathLst>
              <a:path w="2072855" h="509672" extrusionOk="0">
                <a:moveTo>
                  <a:pt x="0" y="0"/>
                </a:moveTo>
                <a:lnTo>
                  <a:pt x="2072855" y="0"/>
                </a:lnTo>
                <a:lnTo>
                  <a:pt x="2072855" y="509672"/>
                </a:lnTo>
                <a:lnTo>
                  <a:pt x="0" y="509672"/>
                </a:lnTo>
                <a:close/>
              </a:path>
            </a:pathLst>
          </a:custGeom>
          <a:solidFill>
            <a:srgbClr val="F4F4F4"/>
          </a:solidFill>
          <a:ln>
            <a:noFill/>
          </a:ln>
        </p:spPr>
      </p:sp>
      <p:sp>
        <p:nvSpPr>
          <p:cNvPr id="337" name="Google Shape;337;p17"/>
          <p:cNvSpPr txBox="1">
            <a:spLocks noGrp="1"/>
          </p:cNvSpPr>
          <p:nvPr>
            <p:ph type="subTitle" idx="1"/>
          </p:nvPr>
        </p:nvSpPr>
        <p:spPr>
          <a:xfrm>
            <a:off x="1066800" y="3847175"/>
            <a:ext cx="16459200" cy="4725300"/>
          </a:xfrm>
          <a:prstGeom prst="rect">
            <a:avLst/>
          </a:prstGeom>
          <a:noFill/>
          <a:ln>
            <a:noFill/>
          </a:ln>
        </p:spPr>
        <p:txBody>
          <a:bodyPr spcFirstLastPara="1" wrap="square" lIns="163275" tIns="81625" rIns="163275" bIns="81625" anchor="t" anchorCtr="0">
            <a:normAutofit/>
          </a:bodyPr>
          <a:lstStyle/>
          <a:p>
            <a:pPr marL="514350" lvl="0" indent="-514350" algn="l" rtl="0">
              <a:spcBef>
                <a:spcPts val="0"/>
              </a:spcBef>
              <a:spcAft>
                <a:spcPts val="0"/>
              </a:spcAft>
              <a:buClr>
                <a:schemeClr val="dk1"/>
              </a:buClr>
              <a:buSzPts val="3200"/>
              <a:buAutoNum type="arabicPeriod"/>
            </a:pPr>
            <a:r>
              <a:rPr lang="ko-KR" sz="3200" dirty="0">
                <a:solidFill>
                  <a:schemeClr val="dk1"/>
                </a:solidFill>
                <a:latin typeface="G마켓 산스 TTF Medium" pitchFamily="2" charset="-127"/>
                <a:ea typeface="G마켓 산스 TTF Medium" pitchFamily="2" charset="-127"/>
              </a:rPr>
              <a:t>[국토 교통 공공데이터 기반 블랙아이스 발생 구간 예측 모델] </a:t>
            </a:r>
            <a:endParaRPr sz="3200" dirty="0">
              <a:solidFill>
                <a:schemeClr val="dk1"/>
              </a:solidFill>
              <a:latin typeface="G마켓 산스 TTF Medium" pitchFamily="2" charset="-127"/>
              <a:ea typeface="G마켓 산스 TTF Medium" pitchFamily="2" charset="-127"/>
            </a:endParaRPr>
          </a:p>
          <a:p>
            <a:pPr marL="0" lvl="0" indent="0" algn="l" rtl="0">
              <a:spcBef>
                <a:spcPts val="640"/>
              </a:spcBef>
              <a:spcAft>
                <a:spcPts val="0"/>
              </a:spcAft>
              <a:buClr>
                <a:schemeClr val="dk1"/>
              </a:buClr>
              <a:buSzPts val="3200"/>
              <a:buNone/>
            </a:pPr>
            <a:r>
              <a:rPr lang="ko-KR" sz="3200" dirty="0" err="1">
                <a:solidFill>
                  <a:schemeClr val="dk1"/>
                </a:solidFill>
                <a:latin typeface="G마켓 산스 TTF Medium" pitchFamily="2" charset="-127"/>
                <a:ea typeface="G마켓 산스 TTF Medium" pitchFamily="2" charset="-127"/>
              </a:rPr>
              <a:t>나정호ㆍ</a:t>
            </a:r>
            <a:r>
              <a:rPr lang="ko-KR" sz="3200" dirty="0">
                <a:solidFill>
                  <a:schemeClr val="dk1"/>
                </a:solidFill>
                <a:latin typeface="G마켓 산스 TTF Medium" pitchFamily="2" charset="-127"/>
                <a:ea typeface="G마켓 산스 TTF Medium" pitchFamily="2" charset="-127"/>
              </a:rPr>
              <a:t> 윤성호 </a:t>
            </a:r>
            <a:r>
              <a:rPr lang="ko-KR" sz="3200" dirty="0" err="1">
                <a:solidFill>
                  <a:schemeClr val="dk1"/>
                </a:solidFill>
                <a:latin typeface="G마켓 산스 TTF Medium" pitchFamily="2" charset="-127"/>
                <a:ea typeface="G마켓 산스 TTF Medium" pitchFamily="2" charset="-127"/>
              </a:rPr>
              <a:t>ㆍ오효정</a:t>
            </a:r>
            <a:endParaRPr sz="3200" dirty="0">
              <a:solidFill>
                <a:schemeClr val="dk1"/>
              </a:solidFill>
              <a:latin typeface="G마켓 산스 TTF Medium" pitchFamily="2" charset="-127"/>
              <a:ea typeface="G마켓 산스 TTF Medium" pitchFamily="2" charset="-127"/>
            </a:endParaRPr>
          </a:p>
          <a:p>
            <a:pPr marL="0" lvl="0" indent="0" algn="l" rtl="0">
              <a:spcBef>
                <a:spcPts val="640"/>
              </a:spcBef>
              <a:spcAft>
                <a:spcPts val="0"/>
              </a:spcAft>
              <a:buClr>
                <a:srgbClr val="888888"/>
              </a:buClr>
              <a:buSzPts val="3200"/>
              <a:buNone/>
            </a:pPr>
            <a:endParaRPr sz="3200" dirty="0">
              <a:solidFill>
                <a:schemeClr val="dk1"/>
              </a:solidFill>
              <a:latin typeface="G마켓 산스 TTF Medium" pitchFamily="2" charset="-127"/>
              <a:ea typeface="G마켓 산스 TTF Medium" pitchFamily="2" charset="-127"/>
            </a:endParaRPr>
          </a:p>
          <a:p>
            <a:pPr marL="0" lvl="0" indent="0" algn="l" rtl="0">
              <a:spcBef>
                <a:spcPts val="640"/>
              </a:spcBef>
              <a:spcAft>
                <a:spcPts val="0"/>
              </a:spcAft>
              <a:buClr>
                <a:srgbClr val="888888"/>
              </a:buClr>
              <a:buSzPts val="3200"/>
              <a:buNone/>
            </a:pPr>
            <a:endParaRPr sz="3200" dirty="0">
              <a:solidFill>
                <a:schemeClr val="dk1"/>
              </a:solidFill>
              <a:latin typeface="G마켓 산스 TTF Medium" pitchFamily="2" charset="-127"/>
              <a:ea typeface="G마켓 산스 TTF Medium" pitchFamily="2" charset="-127"/>
            </a:endParaRPr>
          </a:p>
          <a:p>
            <a:pPr marL="0" lvl="0" indent="0" algn="l" rtl="0">
              <a:spcBef>
                <a:spcPts val="640"/>
              </a:spcBef>
              <a:spcAft>
                <a:spcPts val="0"/>
              </a:spcAft>
              <a:buClr>
                <a:schemeClr val="dk1"/>
              </a:buClr>
              <a:buSzPts val="3200"/>
              <a:buNone/>
            </a:pPr>
            <a:r>
              <a:rPr lang="ko-KR" sz="3200" dirty="0">
                <a:solidFill>
                  <a:schemeClr val="dk1"/>
                </a:solidFill>
                <a:latin typeface="G마켓 산스 TTF Medium" pitchFamily="2" charset="-127"/>
                <a:ea typeface="G마켓 산스 TTF Medium" pitchFamily="2" charset="-127"/>
              </a:rPr>
              <a:t>2. [사고 위험도 지수 기반 실시간 블랙아이스 경보 서비스]</a:t>
            </a:r>
            <a:endParaRPr sz="3200" dirty="0">
              <a:solidFill>
                <a:schemeClr val="dk1"/>
              </a:solidFill>
              <a:latin typeface="G마켓 산스 TTF Medium" pitchFamily="2" charset="-127"/>
              <a:ea typeface="G마켓 산스 TTF Medium" pitchFamily="2" charset="-127"/>
            </a:endParaRPr>
          </a:p>
          <a:p>
            <a:pPr marL="0" lvl="0" indent="0" algn="l" rtl="0">
              <a:spcBef>
                <a:spcPts val="640"/>
              </a:spcBef>
              <a:spcAft>
                <a:spcPts val="0"/>
              </a:spcAft>
              <a:buClr>
                <a:schemeClr val="dk1"/>
              </a:buClr>
              <a:buSzPts val="3200"/>
              <a:buNone/>
            </a:pPr>
            <a:r>
              <a:rPr lang="ko-KR" sz="3200" dirty="0" err="1">
                <a:solidFill>
                  <a:schemeClr val="dk1"/>
                </a:solidFill>
                <a:latin typeface="G마켓 산스 TTF Medium" pitchFamily="2" charset="-127"/>
                <a:ea typeface="G마켓 산스 TTF Medium" pitchFamily="2" charset="-127"/>
              </a:rPr>
              <a:t>나정호ㆍ</a:t>
            </a:r>
            <a:r>
              <a:rPr lang="ko-KR" sz="3200" dirty="0">
                <a:solidFill>
                  <a:schemeClr val="dk1"/>
                </a:solidFill>
                <a:latin typeface="G마켓 산스 TTF Medium" pitchFamily="2" charset="-127"/>
                <a:ea typeface="G마켓 산스 TTF Medium" pitchFamily="2" charset="-127"/>
              </a:rPr>
              <a:t> 강윤아 </a:t>
            </a:r>
            <a:r>
              <a:rPr lang="ko-KR" sz="3200" dirty="0" err="1">
                <a:solidFill>
                  <a:schemeClr val="dk1"/>
                </a:solidFill>
                <a:latin typeface="G마켓 산스 TTF Medium" pitchFamily="2" charset="-127"/>
                <a:ea typeface="G마켓 산스 TTF Medium" pitchFamily="2" charset="-127"/>
              </a:rPr>
              <a:t>ㆍ김지혜ㆍ오효정</a:t>
            </a:r>
            <a:endParaRPr sz="3200" dirty="0">
              <a:solidFill>
                <a:schemeClr val="dk1"/>
              </a:solidFill>
              <a:latin typeface="G마켓 산스 TTF Medium" pitchFamily="2" charset="-127"/>
              <a:ea typeface="G마켓 산스 TTF Medium" pitchFamily="2" charset="-127"/>
            </a:endParaRPr>
          </a:p>
          <a:p>
            <a:pPr marL="0" lvl="0" indent="0" algn="l" rtl="0">
              <a:spcBef>
                <a:spcPts val="640"/>
              </a:spcBef>
              <a:spcAft>
                <a:spcPts val="0"/>
              </a:spcAft>
              <a:buClr>
                <a:srgbClr val="888888"/>
              </a:buClr>
              <a:buSzPts val="3200"/>
              <a:buNone/>
            </a:pPr>
            <a:endParaRPr sz="3200" dirty="0">
              <a:solidFill>
                <a:schemeClr val="dk1"/>
              </a:solidFill>
            </a:endParaRPr>
          </a:p>
        </p:txBody>
      </p:sp>
      <p:sp>
        <p:nvSpPr>
          <p:cNvPr id="338" name="Google Shape;338;p17"/>
          <p:cNvSpPr txBox="1"/>
          <p:nvPr/>
        </p:nvSpPr>
        <p:spPr>
          <a:xfrm>
            <a:off x="1367136" y="282963"/>
            <a:ext cx="15544800" cy="2205038"/>
          </a:xfrm>
          <a:prstGeom prst="rect">
            <a:avLst/>
          </a:prstGeom>
          <a:noFill/>
          <a:ln>
            <a:noFill/>
          </a:ln>
        </p:spPr>
        <p:txBody>
          <a:bodyPr spcFirstLastPara="1" wrap="square" lIns="163275" tIns="81625" rIns="163275" bIns="81625" anchor="ctr" anchorCtr="0">
            <a:normAutofit/>
          </a:bodyPr>
          <a:lstStyle/>
          <a:p>
            <a:pPr marL="0" marR="0" lvl="0" indent="0" algn="l" rtl="0">
              <a:spcBef>
                <a:spcPts val="0"/>
              </a:spcBef>
              <a:spcAft>
                <a:spcPts val="0"/>
              </a:spcAft>
              <a:buClr>
                <a:srgbClr val="000000"/>
              </a:buClr>
              <a:buSzPts val="6400"/>
              <a:buFont typeface="Malgun Gothic"/>
              <a:buNone/>
            </a:pPr>
            <a:r>
              <a:rPr lang="ko-KR" sz="6000" dirty="0">
                <a:solidFill>
                  <a:srgbClr val="000000"/>
                </a:solidFill>
                <a:latin typeface="G마켓 산스 TTF Medium" pitchFamily="2" charset="-127"/>
                <a:ea typeface="G마켓 산스 TTF Medium" pitchFamily="2" charset="-127"/>
                <a:cs typeface="Malgun Gothic"/>
                <a:sym typeface="Malgun Gothic"/>
              </a:rPr>
              <a:t>기반 논문</a:t>
            </a:r>
            <a:endParaRPr sz="6000" dirty="0">
              <a:solidFill>
                <a:srgbClr val="000000"/>
              </a:solidFill>
              <a:latin typeface="G마켓 산스 TTF Medium" pitchFamily="2" charset="-127"/>
              <a:ea typeface="G마켓 산스 TTF Medium" pitchFamily="2" charset="-127"/>
              <a:cs typeface="Malgun Gothic"/>
              <a:sym typeface="Malgun Gothic"/>
            </a:endParaRPr>
          </a:p>
        </p:txBody>
      </p:sp>
      <p:sp>
        <p:nvSpPr>
          <p:cNvPr id="339" name="Google Shape;339;p17"/>
          <p:cNvSpPr/>
          <p:nvPr/>
        </p:nvSpPr>
        <p:spPr>
          <a:xfrm>
            <a:off x="-533400" y="1271178"/>
            <a:ext cx="1729740" cy="220456"/>
          </a:xfrm>
          <a:prstGeom prst="homePlate">
            <a:avLst>
              <a:gd name="adj" fmla="val 50000"/>
            </a:avLst>
          </a:prstGeom>
          <a:solidFill>
            <a:srgbClr val="494429"/>
          </a:solidFill>
          <a:ln w="25400" cap="flat" cmpd="sng">
            <a:solidFill>
              <a:srgbClr val="49442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algun Gothic"/>
              <a:ea typeface="Malgun Gothic"/>
              <a:cs typeface="Malgun Gothic"/>
              <a:sym typeface="Malgun Gothic"/>
            </a:endParaRPr>
          </a:p>
        </p:txBody>
      </p:sp>
      <p:sp>
        <p:nvSpPr>
          <p:cNvPr id="340" name="Google Shape;340;p17"/>
          <p:cNvSpPr/>
          <p:nvPr/>
        </p:nvSpPr>
        <p:spPr>
          <a:xfrm>
            <a:off x="0" y="-223000"/>
            <a:ext cx="18288000" cy="874200"/>
          </a:xfrm>
          <a:prstGeom prst="rect">
            <a:avLst/>
          </a:prstGeom>
          <a:solidFill>
            <a:srgbClr val="494429"/>
          </a:solidFill>
          <a:ln w="9525" cap="flat" cmpd="sng">
            <a:solidFill>
              <a:srgbClr val="49442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6" name="Google Shape;346;p18"/>
          <p:cNvSpPr/>
          <p:nvPr/>
        </p:nvSpPr>
        <p:spPr>
          <a:xfrm>
            <a:off x="152400" y="2576364"/>
            <a:ext cx="17982017" cy="6911152"/>
          </a:xfrm>
          <a:custGeom>
            <a:avLst/>
            <a:gdLst/>
            <a:ahLst/>
            <a:cxnLst/>
            <a:rect l="l" t="t" r="r" b="b"/>
            <a:pathLst>
              <a:path w="2072855" h="509672" extrusionOk="0">
                <a:moveTo>
                  <a:pt x="0" y="0"/>
                </a:moveTo>
                <a:lnTo>
                  <a:pt x="2072855" y="0"/>
                </a:lnTo>
                <a:lnTo>
                  <a:pt x="2072855" y="509672"/>
                </a:lnTo>
                <a:lnTo>
                  <a:pt x="0" y="509672"/>
                </a:lnTo>
                <a:close/>
              </a:path>
            </a:pathLst>
          </a:custGeom>
          <a:solidFill>
            <a:srgbClr val="F4F4F4"/>
          </a:solidFill>
          <a:ln>
            <a:noFill/>
          </a:ln>
        </p:spPr>
      </p:sp>
      <p:cxnSp>
        <p:nvCxnSpPr>
          <p:cNvPr id="347" name="Google Shape;347;p18"/>
          <p:cNvCxnSpPr/>
          <p:nvPr/>
        </p:nvCxnSpPr>
        <p:spPr>
          <a:xfrm>
            <a:off x="8857596" y="6353504"/>
            <a:ext cx="723900" cy="970800"/>
          </a:xfrm>
          <a:prstGeom prst="straightConnector1">
            <a:avLst/>
          </a:prstGeom>
          <a:noFill/>
          <a:ln w="28575" cap="flat" cmpd="sng">
            <a:solidFill>
              <a:srgbClr val="7F7F7F"/>
            </a:solidFill>
            <a:prstDash val="solid"/>
            <a:round/>
            <a:headEnd type="none" w="sm" len="sm"/>
            <a:tailEnd type="none" w="sm" len="sm"/>
          </a:ln>
        </p:spPr>
      </p:cxnSp>
      <p:cxnSp>
        <p:nvCxnSpPr>
          <p:cNvPr id="348" name="Google Shape;348;p18"/>
          <p:cNvCxnSpPr>
            <a:stCxn id="349" idx="3"/>
            <a:endCxn id="350" idx="1"/>
          </p:cNvCxnSpPr>
          <p:nvPr/>
        </p:nvCxnSpPr>
        <p:spPr>
          <a:xfrm>
            <a:off x="8862120" y="6353550"/>
            <a:ext cx="739200" cy="9000"/>
          </a:xfrm>
          <a:prstGeom prst="straightConnector1">
            <a:avLst/>
          </a:prstGeom>
          <a:noFill/>
          <a:ln w="28575" cap="flat" cmpd="sng">
            <a:solidFill>
              <a:srgbClr val="7F7F7F"/>
            </a:solidFill>
            <a:prstDash val="solid"/>
            <a:round/>
            <a:headEnd type="none" w="sm" len="sm"/>
            <a:tailEnd type="none" w="sm" len="sm"/>
          </a:ln>
        </p:spPr>
      </p:cxnSp>
      <p:cxnSp>
        <p:nvCxnSpPr>
          <p:cNvPr id="351" name="Google Shape;351;p18"/>
          <p:cNvCxnSpPr>
            <a:endCxn id="352" idx="1"/>
          </p:cNvCxnSpPr>
          <p:nvPr/>
        </p:nvCxnSpPr>
        <p:spPr>
          <a:xfrm rot="10800000" flipH="1">
            <a:off x="8862060" y="5443540"/>
            <a:ext cx="723900" cy="919200"/>
          </a:xfrm>
          <a:prstGeom prst="straightConnector1">
            <a:avLst/>
          </a:prstGeom>
          <a:noFill/>
          <a:ln w="28575" cap="flat" cmpd="sng">
            <a:solidFill>
              <a:srgbClr val="7F7F7F"/>
            </a:solidFill>
            <a:prstDash val="solid"/>
            <a:round/>
            <a:headEnd type="none" w="sm" len="sm"/>
            <a:tailEnd type="none" w="sm" len="sm"/>
          </a:ln>
        </p:spPr>
      </p:cxnSp>
      <p:sp>
        <p:nvSpPr>
          <p:cNvPr id="353" name="Google Shape;353;p18"/>
          <p:cNvSpPr txBox="1"/>
          <p:nvPr/>
        </p:nvSpPr>
        <p:spPr>
          <a:xfrm>
            <a:off x="1367136" y="282963"/>
            <a:ext cx="15544800" cy="2205000"/>
          </a:xfrm>
          <a:prstGeom prst="rect">
            <a:avLst/>
          </a:prstGeom>
          <a:noFill/>
          <a:ln>
            <a:noFill/>
          </a:ln>
        </p:spPr>
        <p:txBody>
          <a:bodyPr spcFirstLastPara="1" wrap="square" lIns="163275" tIns="81625" rIns="163275" bIns="81625" anchor="ctr" anchorCtr="0">
            <a:normAutofit/>
          </a:bodyPr>
          <a:lstStyle/>
          <a:p>
            <a:pPr marL="0" marR="0" lvl="0" indent="0" algn="l" rtl="0">
              <a:spcBef>
                <a:spcPts val="0"/>
              </a:spcBef>
              <a:spcAft>
                <a:spcPts val="0"/>
              </a:spcAft>
              <a:buClr>
                <a:srgbClr val="000000"/>
              </a:buClr>
              <a:buSzPts val="6400"/>
              <a:buFont typeface="Malgun Gothic"/>
              <a:buNone/>
            </a:pPr>
            <a:r>
              <a:rPr lang="ko-KR" sz="6000" dirty="0">
                <a:solidFill>
                  <a:srgbClr val="000000"/>
                </a:solidFill>
                <a:latin typeface="G마켓 산스 TTF Medium" pitchFamily="2" charset="-127"/>
                <a:ea typeface="G마켓 산스 TTF Medium" pitchFamily="2" charset="-127"/>
                <a:cs typeface="Malgun Gothic"/>
                <a:sym typeface="Malgun Gothic"/>
              </a:rPr>
              <a:t>프로젝트 계획</a:t>
            </a:r>
            <a:endParaRPr sz="1000" dirty="0">
              <a:latin typeface="G마켓 산스 TTF Medium" pitchFamily="2" charset="-127"/>
              <a:ea typeface="G마켓 산스 TTF Medium" pitchFamily="2" charset="-127"/>
            </a:endParaRPr>
          </a:p>
        </p:txBody>
      </p:sp>
      <p:sp>
        <p:nvSpPr>
          <p:cNvPr id="354" name="Google Shape;354;p18"/>
          <p:cNvSpPr/>
          <p:nvPr/>
        </p:nvSpPr>
        <p:spPr>
          <a:xfrm>
            <a:off x="-533400" y="1271178"/>
            <a:ext cx="1729740" cy="220456"/>
          </a:xfrm>
          <a:prstGeom prst="homePlate">
            <a:avLst>
              <a:gd name="adj" fmla="val 50000"/>
            </a:avLst>
          </a:prstGeom>
          <a:solidFill>
            <a:srgbClr val="494429"/>
          </a:solidFill>
          <a:ln w="25400" cap="flat" cmpd="sng">
            <a:solidFill>
              <a:srgbClr val="49442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algun Gothic"/>
              <a:ea typeface="Malgun Gothic"/>
              <a:cs typeface="Malgun Gothic"/>
              <a:sym typeface="Malgun Gothic"/>
            </a:endParaRPr>
          </a:p>
        </p:txBody>
      </p:sp>
      <p:sp>
        <p:nvSpPr>
          <p:cNvPr id="355" name="Google Shape;355;p18"/>
          <p:cNvSpPr/>
          <p:nvPr/>
        </p:nvSpPr>
        <p:spPr>
          <a:xfrm>
            <a:off x="501015" y="2907101"/>
            <a:ext cx="4953000" cy="6438900"/>
          </a:xfrm>
          <a:prstGeom prst="rect">
            <a:avLst/>
          </a:prstGeom>
          <a:noFill/>
          <a:ln w="762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algun Gothic"/>
              <a:ea typeface="Malgun Gothic"/>
              <a:cs typeface="Malgun Gothic"/>
              <a:sym typeface="Malgun Gothic"/>
            </a:endParaRPr>
          </a:p>
        </p:txBody>
      </p:sp>
      <p:sp>
        <p:nvSpPr>
          <p:cNvPr id="356" name="Google Shape;356;p18"/>
          <p:cNvSpPr/>
          <p:nvPr/>
        </p:nvSpPr>
        <p:spPr>
          <a:xfrm>
            <a:off x="6598238" y="3307800"/>
            <a:ext cx="4461300" cy="5448300"/>
          </a:xfrm>
          <a:prstGeom prst="rect">
            <a:avLst/>
          </a:prstGeom>
          <a:noFill/>
          <a:ln w="762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algun Gothic"/>
              <a:ea typeface="Malgun Gothic"/>
              <a:cs typeface="Malgun Gothic"/>
              <a:sym typeface="Malgun Gothic"/>
            </a:endParaRPr>
          </a:p>
        </p:txBody>
      </p:sp>
      <p:sp>
        <p:nvSpPr>
          <p:cNvPr id="357" name="Google Shape;357;p18"/>
          <p:cNvSpPr/>
          <p:nvPr/>
        </p:nvSpPr>
        <p:spPr>
          <a:xfrm>
            <a:off x="12044300" y="3187400"/>
            <a:ext cx="5817000" cy="5766000"/>
          </a:xfrm>
          <a:prstGeom prst="rect">
            <a:avLst/>
          </a:prstGeom>
          <a:noFill/>
          <a:ln w="762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algun Gothic"/>
              <a:ea typeface="Malgun Gothic"/>
              <a:cs typeface="Malgun Gothic"/>
              <a:sym typeface="Malgun Gothic"/>
            </a:endParaRPr>
          </a:p>
        </p:txBody>
      </p:sp>
      <p:sp>
        <p:nvSpPr>
          <p:cNvPr id="358" name="Google Shape;358;p18"/>
          <p:cNvSpPr txBox="1"/>
          <p:nvPr/>
        </p:nvSpPr>
        <p:spPr>
          <a:xfrm>
            <a:off x="501015" y="3162300"/>
            <a:ext cx="4953000" cy="5850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ko-KR" sz="3200" dirty="0">
                <a:solidFill>
                  <a:srgbClr val="000000"/>
                </a:solidFill>
                <a:latin typeface="G마켓 산스 TTF Medium" pitchFamily="2" charset="-127"/>
                <a:ea typeface="G마켓 산스 TTF Medium" pitchFamily="2" charset="-127"/>
                <a:cs typeface="Malgun Gothic"/>
                <a:sym typeface="Malgun Gothic"/>
              </a:rPr>
              <a:t>통합 데이터</a:t>
            </a:r>
            <a:endParaRPr sz="3200" dirty="0">
              <a:solidFill>
                <a:srgbClr val="000000"/>
              </a:solidFill>
              <a:latin typeface="G마켓 산스 TTF Medium" pitchFamily="2" charset="-127"/>
              <a:ea typeface="G마켓 산스 TTF Medium" pitchFamily="2" charset="-127"/>
              <a:cs typeface="Malgun Gothic"/>
              <a:sym typeface="Malgun Gothic"/>
            </a:endParaRPr>
          </a:p>
        </p:txBody>
      </p:sp>
      <p:sp>
        <p:nvSpPr>
          <p:cNvPr id="359" name="Google Shape;359;p18"/>
          <p:cNvSpPr/>
          <p:nvPr/>
        </p:nvSpPr>
        <p:spPr>
          <a:xfrm>
            <a:off x="838200" y="4457699"/>
            <a:ext cx="1910700" cy="1878300"/>
          </a:xfrm>
          <a:prstGeom prst="roundRect">
            <a:avLst>
              <a:gd name="adj" fmla="val 16667"/>
            </a:avLst>
          </a:prstGeom>
          <a:solidFill>
            <a:srgbClr val="C4BD97"/>
          </a:solidFill>
          <a:ln w="25400" cap="flat" cmpd="sng">
            <a:solidFill>
              <a:srgbClr val="C4BD9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algun Gothic"/>
              <a:ea typeface="Malgun Gothic"/>
              <a:cs typeface="Malgun Gothic"/>
              <a:sym typeface="Malgun Gothic"/>
            </a:endParaRPr>
          </a:p>
        </p:txBody>
      </p:sp>
      <p:sp>
        <p:nvSpPr>
          <p:cNvPr id="360" name="Google Shape;360;p18"/>
          <p:cNvSpPr/>
          <p:nvPr/>
        </p:nvSpPr>
        <p:spPr>
          <a:xfrm>
            <a:off x="3200400" y="4457699"/>
            <a:ext cx="1910700" cy="1878300"/>
          </a:xfrm>
          <a:prstGeom prst="roundRect">
            <a:avLst>
              <a:gd name="adj" fmla="val 16667"/>
            </a:avLst>
          </a:prstGeom>
          <a:solidFill>
            <a:srgbClr val="C4BD97"/>
          </a:solidFill>
          <a:ln w="25400" cap="flat" cmpd="sng">
            <a:solidFill>
              <a:srgbClr val="C4BD9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algun Gothic"/>
              <a:ea typeface="Malgun Gothic"/>
              <a:cs typeface="Malgun Gothic"/>
              <a:sym typeface="Malgun Gothic"/>
            </a:endParaRPr>
          </a:p>
        </p:txBody>
      </p:sp>
      <p:sp>
        <p:nvSpPr>
          <p:cNvPr id="361" name="Google Shape;361;p18"/>
          <p:cNvSpPr/>
          <p:nvPr/>
        </p:nvSpPr>
        <p:spPr>
          <a:xfrm>
            <a:off x="838200" y="6896100"/>
            <a:ext cx="1910700" cy="1878300"/>
          </a:xfrm>
          <a:prstGeom prst="roundRect">
            <a:avLst>
              <a:gd name="adj" fmla="val 16667"/>
            </a:avLst>
          </a:prstGeom>
          <a:solidFill>
            <a:srgbClr val="C4BD97"/>
          </a:solidFill>
          <a:ln w="25400" cap="flat" cmpd="sng">
            <a:solidFill>
              <a:srgbClr val="C4BD9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algun Gothic"/>
              <a:ea typeface="Malgun Gothic"/>
              <a:cs typeface="Malgun Gothic"/>
              <a:sym typeface="Malgun Gothic"/>
            </a:endParaRPr>
          </a:p>
        </p:txBody>
      </p:sp>
      <p:sp>
        <p:nvSpPr>
          <p:cNvPr id="362" name="Google Shape;362;p18"/>
          <p:cNvSpPr/>
          <p:nvPr/>
        </p:nvSpPr>
        <p:spPr>
          <a:xfrm>
            <a:off x="3200399" y="6896099"/>
            <a:ext cx="1910700" cy="1878300"/>
          </a:xfrm>
          <a:prstGeom prst="roundRect">
            <a:avLst>
              <a:gd name="adj" fmla="val 16667"/>
            </a:avLst>
          </a:prstGeom>
          <a:solidFill>
            <a:srgbClr val="C4BD97"/>
          </a:solidFill>
          <a:ln w="25400" cap="flat" cmpd="sng">
            <a:solidFill>
              <a:srgbClr val="C4BD9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algun Gothic"/>
              <a:ea typeface="Malgun Gothic"/>
              <a:cs typeface="Malgun Gothic"/>
              <a:sym typeface="Malgun Gothic"/>
            </a:endParaRPr>
          </a:p>
        </p:txBody>
      </p:sp>
      <p:sp>
        <p:nvSpPr>
          <p:cNvPr id="363" name="Google Shape;363;p18"/>
          <p:cNvSpPr txBox="1"/>
          <p:nvPr/>
        </p:nvSpPr>
        <p:spPr>
          <a:xfrm>
            <a:off x="655320" y="5135290"/>
            <a:ext cx="2321100" cy="5232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ko-KR" sz="2800" dirty="0">
                <a:solidFill>
                  <a:srgbClr val="000000"/>
                </a:solidFill>
                <a:latin typeface="G마켓 산스 TTF Medium" pitchFamily="2" charset="-127"/>
                <a:ea typeface="G마켓 산스 TTF Medium" pitchFamily="2" charset="-127"/>
                <a:cs typeface="Malgun Gothic"/>
                <a:sym typeface="Malgun Gothic"/>
              </a:rPr>
              <a:t>위치 데이터</a:t>
            </a:r>
            <a:endParaRPr sz="2800" dirty="0">
              <a:solidFill>
                <a:srgbClr val="000000"/>
              </a:solidFill>
              <a:latin typeface="G마켓 산스 TTF Medium" pitchFamily="2" charset="-127"/>
              <a:ea typeface="G마켓 산스 TTF Medium" pitchFamily="2" charset="-127"/>
              <a:cs typeface="Malgun Gothic"/>
              <a:sym typeface="Malgun Gothic"/>
            </a:endParaRPr>
          </a:p>
        </p:txBody>
      </p:sp>
      <p:sp>
        <p:nvSpPr>
          <p:cNvPr id="364" name="Google Shape;364;p18"/>
          <p:cNvSpPr txBox="1"/>
          <p:nvPr/>
        </p:nvSpPr>
        <p:spPr>
          <a:xfrm>
            <a:off x="2995135" y="5135290"/>
            <a:ext cx="2321100" cy="5232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ko-KR" sz="2800" dirty="0">
                <a:solidFill>
                  <a:srgbClr val="000000"/>
                </a:solidFill>
                <a:latin typeface="G마켓 산스 TTF Medium" pitchFamily="2" charset="-127"/>
                <a:ea typeface="G마켓 산스 TTF Medium" pitchFamily="2" charset="-127"/>
                <a:cs typeface="Malgun Gothic"/>
                <a:sym typeface="Malgun Gothic"/>
              </a:rPr>
              <a:t>기상 데이터</a:t>
            </a:r>
            <a:endParaRPr sz="2800" dirty="0">
              <a:solidFill>
                <a:srgbClr val="000000"/>
              </a:solidFill>
              <a:latin typeface="G마켓 산스 TTF Medium" pitchFamily="2" charset="-127"/>
              <a:ea typeface="G마켓 산스 TTF Medium" pitchFamily="2" charset="-127"/>
              <a:cs typeface="Malgun Gothic"/>
              <a:sym typeface="Malgun Gothic"/>
            </a:endParaRPr>
          </a:p>
        </p:txBody>
      </p:sp>
      <p:sp>
        <p:nvSpPr>
          <p:cNvPr id="365" name="Google Shape;365;p18"/>
          <p:cNvSpPr txBox="1"/>
          <p:nvPr/>
        </p:nvSpPr>
        <p:spPr>
          <a:xfrm>
            <a:off x="610552" y="7573690"/>
            <a:ext cx="2321100" cy="5232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ko-KR" sz="2800" dirty="0">
                <a:solidFill>
                  <a:srgbClr val="000000"/>
                </a:solidFill>
                <a:latin typeface="G마켓 산스 TTF Medium" pitchFamily="2" charset="-127"/>
                <a:ea typeface="G마켓 산스 TTF Medium" pitchFamily="2" charset="-127"/>
                <a:cs typeface="Malgun Gothic"/>
                <a:sym typeface="Malgun Gothic"/>
              </a:rPr>
              <a:t>도로 데이터</a:t>
            </a:r>
            <a:endParaRPr sz="2800" dirty="0">
              <a:solidFill>
                <a:srgbClr val="000000"/>
              </a:solidFill>
              <a:latin typeface="G마켓 산스 TTF Medium" pitchFamily="2" charset="-127"/>
              <a:ea typeface="G마켓 산스 TTF Medium" pitchFamily="2" charset="-127"/>
              <a:cs typeface="Malgun Gothic"/>
              <a:sym typeface="Malgun Gothic"/>
            </a:endParaRPr>
          </a:p>
        </p:txBody>
      </p:sp>
      <p:sp>
        <p:nvSpPr>
          <p:cNvPr id="366" name="Google Shape;366;p18"/>
          <p:cNvSpPr txBox="1"/>
          <p:nvPr/>
        </p:nvSpPr>
        <p:spPr>
          <a:xfrm>
            <a:off x="2995134" y="7573691"/>
            <a:ext cx="2321100" cy="5232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ko-KR" sz="2800" dirty="0">
                <a:solidFill>
                  <a:srgbClr val="000000"/>
                </a:solidFill>
                <a:latin typeface="G마켓 산스 TTF Medium" pitchFamily="2" charset="-127"/>
                <a:ea typeface="G마켓 산스 TTF Medium" pitchFamily="2" charset="-127"/>
                <a:cs typeface="Malgun Gothic"/>
                <a:sym typeface="Malgun Gothic"/>
              </a:rPr>
              <a:t>교통 데이터</a:t>
            </a:r>
            <a:endParaRPr sz="2800" dirty="0">
              <a:solidFill>
                <a:srgbClr val="000000"/>
              </a:solidFill>
              <a:latin typeface="G마켓 산스 TTF Medium" pitchFamily="2" charset="-127"/>
              <a:ea typeface="G마켓 산스 TTF Medium" pitchFamily="2" charset="-127"/>
              <a:cs typeface="Malgun Gothic"/>
              <a:sym typeface="Malgun Gothic"/>
            </a:endParaRPr>
          </a:p>
        </p:txBody>
      </p:sp>
      <p:sp>
        <p:nvSpPr>
          <p:cNvPr id="367" name="Google Shape;367;p18"/>
          <p:cNvSpPr txBox="1"/>
          <p:nvPr/>
        </p:nvSpPr>
        <p:spPr>
          <a:xfrm>
            <a:off x="6492240" y="3485464"/>
            <a:ext cx="4709100" cy="5850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ko-KR" sz="3200" dirty="0">
                <a:latin typeface="G마켓 산스 TTF Medium" pitchFamily="2" charset="-127"/>
                <a:ea typeface="G마켓 산스 TTF Medium" pitchFamily="2" charset="-127"/>
                <a:cs typeface="Malgun Gothic"/>
                <a:sym typeface="Malgun Gothic"/>
              </a:rPr>
              <a:t>블랙아이스</a:t>
            </a:r>
            <a:r>
              <a:rPr lang="ko-KR" sz="3200" dirty="0">
                <a:solidFill>
                  <a:srgbClr val="000000"/>
                </a:solidFill>
                <a:latin typeface="G마켓 산스 TTF Medium" pitchFamily="2" charset="-127"/>
                <a:ea typeface="G마켓 산스 TTF Medium" pitchFamily="2" charset="-127"/>
                <a:cs typeface="Malgun Gothic"/>
                <a:sym typeface="Malgun Gothic"/>
              </a:rPr>
              <a:t> 모델링</a:t>
            </a:r>
            <a:endParaRPr sz="3200" dirty="0">
              <a:solidFill>
                <a:srgbClr val="000000"/>
              </a:solidFill>
              <a:latin typeface="G마켓 산스 TTF Medium" pitchFamily="2" charset="-127"/>
              <a:ea typeface="G마켓 산스 TTF Medium" pitchFamily="2" charset="-127"/>
              <a:cs typeface="Malgun Gothic"/>
              <a:sym typeface="Malgun Gothic"/>
            </a:endParaRPr>
          </a:p>
        </p:txBody>
      </p:sp>
      <p:sp>
        <p:nvSpPr>
          <p:cNvPr id="368" name="Google Shape;368;p18"/>
          <p:cNvSpPr txBox="1"/>
          <p:nvPr/>
        </p:nvSpPr>
        <p:spPr>
          <a:xfrm>
            <a:off x="13434060" y="3326194"/>
            <a:ext cx="2910900" cy="5850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ko-KR" sz="3200" dirty="0">
                <a:solidFill>
                  <a:srgbClr val="000000"/>
                </a:solidFill>
                <a:latin typeface="G마켓 산스 TTF Medium" pitchFamily="2" charset="-127"/>
                <a:ea typeface="G마켓 산스 TTF Medium" pitchFamily="2" charset="-127"/>
                <a:cs typeface="Malgun Gothic"/>
                <a:sym typeface="Malgun Gothic"/>
              </a:rPr>
              <a:t>지도 시각화</a:t>
            </a:r>
            <a:endParaRPr sz="3200" dirty="0">
              <a:solidFill>
                <a:srgbClr val="000000"/>
              </a:solidFill>
              <a:latin typeface="G마켓 산스 TTF Medium" pitchFamily="2" charset="-127"/>
              <a:ea typeface="G마켓 산스 TTF Medium" pitchFamily="2" charset="-127"/>
              <a:cs typeface="Malgun Gothic"/>
              <a:sym typeface="Malgun Gothic"/>
            </a:endParaRPr>
          </a:p>
        </p:txBody>
      </p:sp>
      <p:sp>
        <p:nvSpPr>
          <p:cNvPr id="369" name="Google Shape;369;p18"/>
          <p:cNvSpPr/>
          <p:nvPr/>
        </p:nvSpPr>
        <p:spPr>
          <a:xfrm>
            <a:off x="5699825" y="4305300"/>
            <a:ext cx="614100" cy="3791700"/>
          </a:xfrm>
          <a:prstGeom prst="chevron">
            <a:avLst>
              <a:gd name="adj" fmla="val 50000"/>
            </a:avLst>
          </a:prstGeom>
          <a:solidFill>
            <a:srgbClr val="7F7F7F"/>
          </a:solidFill>
          <a:ln w="25400"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Malgun Gothic"/>
              <a:ea typeface="Malgun Gothic"/>
              <a:cs typeface="Malgun Gothic"/>
              <a:sym typeface="Malgun Gothic"/>
            </a:endParaRPr>
          </a:p>
        </p:txBody>
      </p:sp>
      <p:sp>
        <p:nvSpPr>
          <p:cNvPr id="349" name="Google Shape;349;p18"/>
          <p:cNvSpPr/>
          <p:nvPr/>
        </p:nvSpPr>
        <p:spPr>
          <a:xfrm>
            <a:off x="6979920" y="4610100"/>
            <a:ext cx="1882200" cy="3486900"/>
          </a:xfrm>
          <a:prstGeom prst="roundRect">
            <a:avLst>
              <a:gd name="adj" fmla="val 16667"/>
            </a:avLst>
          </a:prstGeom>
          <a:solidFill>
            <a:srgbClr val="C4BD97"/>
          </a:solidFill>
          <a:ln w="25400" cap="flat" cmpd="sng">
            <a:solidFill>
              <a:srgbClr val="C4BD9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algun Gothic"/>
              <a:ea typeface="Malgun Gothic"/>
              <a:cs typeface="Malgun Gothic"/>
              <a:sym typeface="Malgun Gothic"/>
            </a:endParaRPr>
          </a:p>
        </p:txBody>
      </p:sp>
      <p:sp>
        <p:nvSpPr>
          <p:cNvPr id="370" name="Google Shape;370;p18"/>
          <p:cNvSpPr txBox="1"/>
          <p:nvPr/>
        </p:nvSpPr>
        <p:spPr>
          <a:xfrm>
            <a:off x="6765878" y="5239316"/>
            <a:ext cx="2423841" cy="224672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ko-KR" sz="2800" dirty="0">
                <a:solidFill>
                  <a:srgbClr val="000000"/>
                </a:solidFill>
                <a:latin typeface="G마켓 산스 TTF Medium" pitchFamily="2" charset="-127"/>
                <a:ea typeface="G마켓 산스 TTF Medium" pitchFamily="2" charset="-127"/>
                <a:cs typeface="Malgun Gothic"/>
                <a:sym typeface="Malgun Gothic"/>
              </a:rPr>
              <a:t>DT</a:t>
            </a:r>
            <a:endParaRPr dirty="0">
              <a:latin typeface="G마켓 산스 TTF Medium" pitchFamily="2" charset="-127"/>
              <a:ea typeface="G마켓 산스 TTF Medium" pitchFamily="2" charset="-127"/>
            </a:endParaRPr>
          </a:p>
          <a:p>
            <a:pPr marL="0" marR="0" lvl="0" indent="0" algn="ctr" rtl="0">
              <a:spcBef>
                <a:spcPts val="0"/>
              </a:spcBef>
              <a:spcAft>
                <a:spcPts val="0"/>
              </a:spcAft>
              <a:buNone/>
            </a:pPr>
            <a:r>
              <a:rPr lang="ko-KR" sz="2800" dirty="0">
                <a:solidFill>
                  <a:srgbClr val="000000"/>
                </a:solidFill>
                <a:latin typeface="G마켓 산스 TTF Medium" pitchFamily="2" charset="-127"/>
                <a:ea typeface="G마켓 산스 TTF Medium" pitchFamily="2" charset="-127"/>
                <a:cs typeface="Malgun Gothic"/>
                <a:sym typeface="Malgun Gothic"/>
              </a:rPr>
              <a:t>RF</a:t>
            </a:r>
            <a:endParaRPr dirty="0">
              <a:latin typeface="G마켓 산스 TTF Medium" pitchFamily="2" charset="-127"/>
              <a:ea typeface="G마켓 산스 TTF Medium" pitchFamily="2" charset="-127"/>
            </a:endParaRPr>
          </a:p>
          <a:p>
            <a:pPr marL="0" marR="0" lvl="0" indent="0" algn="ctr" rtl="0">
              <a:spcBef>
                <a:spcPts val="0"/>
              </a:spcBef>
              <a:spcAft>
                <a:spcPts val="0"/>
              </a:spcAft>
              <a:buNone/>
            </a:pPr>
            <a:r>
              <a:rPr lang="ko-KR" sz="2800" dirty="0">
                <a:solidFill>
                  <a:srgbClr val="000000"/>
                </a:solidFill>
                <a:latin typeface="G마켓 산스 TTF Medium" pitchFamily="2" charset="-127"/>
                <a:ea typeface="G마켓 산스 TTF Medium" pitchFamily="2" charset="-127"/>
                <a:cs typeface="Malgun Gothic"/>
                <a:sym typeface="Malgun Gothic"/>
              </a:rPr>
              <a:t>KNN</a:t>
            </a:r>
            <a:endParaRPr dirty="0">
              <a:latin typeface="G마켓 산스 TTF Medium" pitchFamily="2" charset="-127"/>
              <a:ea typeface="G마켓 산스 TTF Medium" pitchFamily="2" charset="-127"/>
            </a:endParaRPr>
          </a:p>
          <a:p>
            <a:pPr marL="0" marR="0" lvl="0" indent="0" algn="ctr" rtl="0">
              <a:spcBef>
                <a:spcPts val="0"/>
              </a:spcBef>
              <a:spcAft>
                <a:spcPts val="0"/>
              </a:spcAft>
              <a:buNone/>
            </a:pPr>
            <a:r>
              <a:rPr lang="ko-KR" sz="2800" dirty="0">
                <a:solidFill>
                  <a:srgbClr val="000000"/>
                </a:solidFill>
                <a:latin typeface="G마켓 산스 TTF Medium" pitchFamily="2" charset="-127"/>
                <a:ea typeface="G마켓 산스 TTF Medium" pitchFamily="2" charset="-127"/>
                <a:cs typeface="Malgun Gothic"/>
                <a:sym typeface="Malgun Gothic"/>
              </a:rPr>
              <a:t>MLP</a:t>
            </a:r>
            <a:endParaRPr dirty="0">
              <a:latin typeface="G마켓 산스 TTF Medium" pitchFamily="2" charset="-127"/>
              <a:ea typeface="G마켓 산스 TTF Medium" pitchFamily="2" charset="-127"/>
            </a:endParaRPr>
          </a:p>
          <a:p>
            <a:pPr marL="0" marR="0" lvl="0" indent="0" algn="l" rtl="0">
              <a:spcBef>
                <a:spcPts val="0"/>
              </a:spcBef>
              <a:spcAft>
                <a:spcPts val="0"/>
              </a:spcAft>
              <a:buNone/>
            </a:pPr>
            <a:r>
              <a:rPr lang="ko-KR" sz="2800" dirty="0">
                <a:solidFill>
                  <a:srgbClr val="000000"/>
                </a:solidFill>
                <a:latin typeface="G마켓 산스 TTF Medium" pitchFamily="2" charset="-127"/>
                <a:ea typeface="G마켓 산스 TTF Medium" pitchFamily="2" charset="-127"/>
                <a:cs typeface="Malgun Gothic"/>
                <a:sym typeface="Malgun Gothic"/>
              </a:rPr>
              <a:t> Ensemble</a:t>
            </a:r>
            <a:endParaRPr sz="2800" dirty="0">
              <a:solidFill>
                <a:srgbClr val="000000"/>
              </a:solidFill>
              <a:latin typeface="G마켓 산스 TTF Medium" pitchFamily="2" charset="-127"/>
              <a:ea typeface="G마켓 산스 TTF Medium" pitchFamily="2" charset="-127"/>
              <a:cs typeface="Malgun Gothic"/>
              <a:sym typeface="Malgun Gothic"/>
            </a:endParaRPr>
          </a:p>
        </p:txBody>
      </p:sp>
      <p:sp>
        <p:nvSpPr>
          <p:cNvPr id="352" name="Google Shape;352;p18"/>
          <p:cNvSpPr/>
          <p:nvPr/>
        </p:nvSpPr>
        <p:spPr>
          <a:xfrm>
            <a:off x="9585960" y="5135290"/>
            <a:ext cx="1295400" cy="616500"/>
          </a:xfrm>
          <a:prstGeom prst="roundRect">
            <a:avLst>
              <a:gd name="adj" fmla="val 16667"/>
            </a:avLst>
          </a:prstGeom>
          <a:solidFill>
            <a:srgbClr val="00B0F0"/>
          </a:solidFill>
          <a:ln w="25400" cap="flat" cmpd="sng">
            <a:solidFill>
              <a:srgbClr val="00B0F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algun Gothic"/>
              <a:ea typeface="Malgun Gothic"/>
              <a:cs typeface="Malgun Gothic"/>
              <a:sym typeface="Malgun Gothic"/>
            </a:endParaRPr>
          </a:p>
        </p:txBody>
      </p:sp>
      <p:sp>
        <p:nvSpPr>
          <p:cNvPr id="371" name="Google Shape;371;p18"/>
          <p:cNvSpPr/>
          <p:nvPr/>
        </p:nvSpPr>
        <p:spPr>
          <a:xfrm>
            <a:off x="9601200" y="6965317"/>
            <a:ext cx="1295400" cy="616500"/>
          </a:xfrm>
          <a:prstGeom prst="roundRect">
            <a:avLst>
              <a:gd name="adj" fmla="val 16667"/>
            </a:avLst>
          </a:prstGeom>
          <a:solidFill>
            <a:srgbClr val="FF0000"/>
          </a:solidFill>
          <a:ln w="254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algun Gothic"/>
              <a:ea typeface="Malgun Gothic"/>
              <a:cs typeface="Malgun Gothic"/>
              <a:sym typeface="Malgun Gothic"/>
            </a:endParaRPr>
          </a:p>
        </p:txBody>
      </p:sp>
      <p:sp>
        <p:nvSpPr>
          <p:cNvPr id="350" name="Google Shape;350;p18"/>
          <p:cNvSpPr/>
          <p:nvPr/>
        </p:nvSpPr>
        <p:spPr>
          <a:xfrm>
            <a:off x="9601200" y="6054407"/>
            <a:ext cx="1295400" cy="616500"/>
          </a:xfrm>
          <a:prstGeom prst="roundRect">
            <a:avLst>
              <a:gd name="adj" fmla="val 16667"/>
            </a:avLst>
          </a:prstGeom>
          <a:solidFill>
            <a:srgbClr val="FFC000"/>
          </a:solidFill>
          <a:ln w="25400"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algun Gothic"/>
              <a:ea typeface="Malgun Gothic"/>
              <a:cs typeface="Malgun Gothic"/>
              <a:sym typeface="Malgun Gothic"/>
            </a:endParaRPr>
          </a:p>
        </p:txBody>
      </p:sp>
      <p:sp>
        <p:nvSpPr>
          <p:cNvPr id="372" name="Google Shape;372;p18"/>
          <p:cNvSpPr txBox="1"/>
          <p:nvPr/>
        </p:nvSpPr>
        <p:spPr>
          <a:xfrm>
            <a:off x="9421476" y="7048500"/>
            <a:ext cx="1620000" cy="5232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ko-KR" sz="2800" dirty="0">
                <a:solidFill>
                  <a:srgbClr val="000000"/>
                </a:solidFill>
                <a:latin typeface="G마켓 산스 TTF Medium" pitchFamily="2" charset="-127"/>
                <a:ea typeface="G마켓 산스 TTF Medium" pitchFamily="2" charset="-127"/>
                <a:cs typeface="Malgun Gothic"/>
                <a:sym typeface="Malgun Gothic"/>
              </a:rPr>
              <a:t>위험</a:t>
            </a:r>
            <a:endParaRPr sz="2800" dirty="0">
              <a:solidFill>
                <a:srgbClr val="000000"/>
              </a:solidFill>
              <a:latin typeface="G마켓 산스 TTF Medium" pitchFamily="2" charset="-127"/>
              <a:ea typeface="G마켓 산스 TTF Medium" pitchFamily="2" charset="-127"/>
              <a:cs typeface="Malgun Gothic"/>
              <a:sym typeface="Malgun Gothic"/>
            </a:endParaRPr>
          </a:p>
        </p:txBody>
      </p:sp>
      <p:sp>
        <p:nvSpPr>
          <p:cNvPr id="373" name="Google Shape;373;p18"/>
          <p:cNvSpPr txBox="1"/>
          <p:nvPr/>
        </p:nvSpPr>
        <p:spPr>
          <a:xfrm>
            <a:off x="9581496" y="6147772"/>
            <a:ext cx="1299900" cy="5232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ko-KR" sz="2800" dirty="0">
                <a:solidFill>
                  <a:srgbClr val="000000"/>
                </a:solidFill>
                <a:latin typeface="G마켓 산스 TTF Medium" pitchFamily="2" charset="-127"/>
                <a:ea typeface="G마켓 산스 TTF Medium" pitchFamily="2" charset="-127"/>
                <a:cs typeface="Malgun Gothic"/>
                <a:sym typeface="Malgun Gothic"/>
              </a:rPr>
              <a:t>경고</a:t>
            </a:r>
            <a:endParaRPr sz="2800" dirty="0">
              <a:solidFill>
                <a:srgbClr val="000000"/>
              </a:solidFill>
              <a:latin typeface="G마켓 산스 TTF Medium" pitchFamily="2" charset="-127"/>
              <a:ea typeface="G마켓 산스 TTF Medium" pitchFamily="2" charset="-127"/>
              <a:cs typeface="Malgun Gothic"/>
              <a:sym typeface="Malgun Gothic"/>
            </a:endParaRPr>
          </a:p>
        </p:txBody>
      </p:sp>
      <p:sp>
        <p:nvSpPr>
          <p:cNvPr id="374" name="Google Shape;374;p18"/>
          <p:cNvSpPr txBox="1"/>
          <p:nvPr/>
        </p:nvSpPr>
        <p:spPr>
          <a:xfrm>
            <a:off x="9596736" y="5143500"/>
            <a:ext cx="1299900" cy="5232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ko-KR" sz="2800" dirty="0">
                <a:solidFill>
                  <a:srgbClr val="000000"/>
                </a:solidFill>
                <a:latin typeface="G마켓 산스 TTF Medium" pitchFamily="2" charset="-127"/>
                <a:ea typeface="G마켓 산스 TTF Medium" pitchFamily="2" charset="-127"/>
                <a:cs typeface="Malgun Gothic"/>
                <a:sym typeface="Malgun Gothic"/>
              </a:rPr>
              <a:t>안전</a:t>
            </a:r>
            <a:endParaRPr sz="2800" dirty="0">
              <a:solidFill>
                <a:srgbClr val="000000"/>
              </a:solidFill>
              <a:latin typeface="G마켓 산스 TTF Medium" pitchFamily="2" charset="-127"/>
              <a:ea typeface="G마켓 산스 TTF Medium" pitchFamily="2" charset="-127"/>
              <a:cs typeface="Malgun Gothic"/>
              <a:sym typeface="Malgun Gothic"/>
            </a:endParaRPr>
          </a:p>
        </p:txBody>
      </p:sp>
      <p:sp>
        <p:nvSpPr>
          <p:cNvPr id="375" name="Google Shape;375;p18"/>
          <p:cNvSpPr/>
          <p:nvPr/>
        </p:nvSpPr>
        <p:spPr>
          <a:xfrm>
            <a:off x="12341433" y="4619250"/>
            <a:ext cx="1882200" cy="3486900"/>
          </a:xfrm>
          <a:prstGeom prst="roundRect">
            <a:avLst>
              <a:gd name="adj" fmla="val 16667"/>
            </a:avLst>
          </a:prstGeom>
          <a:solidFill>
            <a:srgbClr val="C4BD97"/>
          </a:solidFill>
          <a:ln w="25400" cap="flat" cmpd="sng">
            <a:solidFill>
              <a:srgbClr val="C4BD9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algun Gothic"/>
              <a:ea typeface="Malgun Gothic"/>
              <a:cs typeface="Malgun Gothic"/>
              <a:sym typeface="Malgun Gothic"/>
            </a:endParaRPr>
          </a:p>
        </p:txBody>
      </p:sp>
      <p:sp>
        <p:nvSpPr>
          <p:cNvPr id="376" name="Google Shape;376;p18"/>
          <p:cNvSpPr txBox="1"/>
          <p:nvPr/>
        </p:nvSpPr>
        <p:spPr>
          <a:xfrm>
            <a:off x="12085320" y="5669991"/>
            <a:ext cx="2414685" cy="138495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ko-KR" sz="2800" dirty="0">
                <a:latin typeface="G마켓 산스 TTF Medium" pitchFamily="2" charset="-127"/>
                <a:ea typeface="G마켓 산스 TTF Medium" pitchFamily="2" charset="-127"/>
                <a:cs typeface="Malgun Gothic"/>
                <a:sym typeface="Malgun Gothic"/>
              </a:rPr>
              <a:t>Folium</a:t>
            </a:r>
            <a:endParaRPr sz="2800" dirty="0">
              <a:latin typeface="G마켓 산스 TTF Medium" pitchFamily="2" charset="-127"/>
              <a:ea typeface="G마켓 산스 TTF Medium" pitchFamily="2" charset="-127"/>
              <a:cs typeface="Malgun Gothic"/>
              <a:sym typeface="Malgun Gothic"/>
            </a:endParaRPr>
          </a:p>
          <a:p>
            <a:pPr marL="0" marR="0" lvl="0" indent="0" algn="ctr" rtl="0">
              <a:spcBef>
                <a:spcPts val="0"/>
              </a:spcBef>
              <a:spcAft>
                <a:spcPts val="0"/>
              </a:spcAft>
              <a:buNone/>
            </a:pPr>
            <a:r>
              <a:rPr lang="ko-KR" sz="2800" dirty="0">
                <a:latin typeface="G마켓 산스 TTF Medium" pitchFamily="2" charset="-127"/>
                <a:ea typeface="G마켓 산스 TTF Medium" pitchFamily="2" charset="-127"/>
                <a:cs typeface="Malgun Gothic"/>
                <a:sym typeface="Malgun Gothic"/>
              </a:rPr>
              <a:t>GeoJSON</a:t>
            </a:r>
            <a:endParaRPr sz="2800" dirty="0">
              <a:latin typeface="G마켓 산스 TTF Medium" pitchFamily="2" charset="-127"/>
              <a:ea typeface="G마켓 산스 TTF Medium" pitchFamily="2" charset="-127"/>
              <a:cs typeface="Malgun Gothic"/>
              <a:sym typeface="Malgun Gothic"/>
            </a:endParaRPr>
          </a:p>
          <a:p>
            <a:pPr marL="0" marR="0" lvl="0" indent="0" algn="l" rtl="0">
              <a:spcBef>
                <a:spcPts val="0"/>
              </a:spcBef>
              <a:spcAft>
                <a:spcPts val="0"/>
              </a:spcAft>
              <a:buNone/>
            </a:pPr>
            <a:endParaRPr sz="2800" dirty="0">
              <a:latin typeface="Malgun Gothic"/>
              <a:ea typeface="Malgun Gothic"/>
              <a:cs typeface="Malgun Gothic"/>
              <a:sym typeface="Malgun Gothic"/>
            </a:endParaRPr>
          </a:p>
        </p:txBody>
      </p:sp>
      <p:pic>
        <p:nvPicPr>
          <p:cNvPr id="377" name="Google Shape;377;p18"/>
          <p:cNvPicPr preferRelativeResize="0"/>
          <p:nvPr/>
        </p:nvPicPr>
        <p:blipFill rotWithShape="1">
          <a:blip r:embed="rId3">
            <a:alphaModFix/>
          </a:blip>
          <a:srcRect l="2927" t="22851" r="54588"/>
          <a:stretch/>
        </p:blipFill>
        <p:spPr>
          <a:xfrm>
            <a:off x="15008825" y="4513525"/>
            <a:ext cx="2723224" cy="3791700"/>
          </a:xfrm>
          <a:prstGeom prst="rect">
            <a:avLst/>
          </a:prstGeom>
          <a:noFill/>
          <a:ln>
            <a:noFill/>
          </a:ln>
        </p:spPr>
      </p:pic>
      <p:sp>
        <p:nvSpPr>
          <p:cNvPr id="378" name="Google Shape;378;p18"/>
          <p:cNvSpPr/>
          <p:nvPr/>
        </p:nvSpPr>
        <p:spPr>
          <a:xfrm>
            <a:off x="11238288" y="4309700"/>
            <a:ext cx="614100" cy="3791700"/>
          </a:xfrm>
          <a:prstGeom prst="chevron">
            <a:avLst>
              <a:gd name="adj" fmla="val 50000"/>
            </a:avLst>
          </a:prstGeom>
          <a:solidFill>
            <a:srgbClr val="7F7F7F"/>
          </a:solidFill>
          <a:ln w="25400"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Malgun Gothic"/>
              <a:ea typeface="Malgun Gothic"/>
              <a:cs typeface="Malgun Gothic"/>
              <a:sym typeface="Malgun Gothic"/>
            </a:endParaRPr>
          </a:p>
        </p:txBody>
      </p:sp>
      <p:sp>
        <p:nvSpPr>
          <p:cNvPr id="379" name="Google Shape;379;p18"/>
          <p:cNvSpPr/>
          <p:nvPr/>
        </p:nvSpPr>
        <p:spPr>
          <a:xfrm>
            <a:off x="14410575" y="5939550"/>
            <a:ext cx="422700" cy="523200"/>
          </a:xfrm>
          <a:prstGeom prst="chevron">
            <a:avLst>
              <a:gd name="adj" fmla="val 50000"/>
            </a:avLst>
          </a:prstGeom>
          <a:solidFill>
            <a:srgbClr val="7F7F7F"/>
          </a:solidFill>
          <a:ln w="9525" cap="flat" cmpd="sng">
            <a:solidFill>
              <a:srgbClr val="7F7F7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80" name="Google Shape;380;p18"/>
          <p:cNvCxnSpPr/>
          <p:nvPr/>
        </p:nvCxnSpPr>
        <p:spPr>
          <a:xfrm>
            <a:off x="501015" y="3912000"/>
            <a:ext cx="4953000" cy="0"/>
          </a:xfrm>
          <a:prstGeom prst="straightConnector1">
            <a:avLst/>
          </a:prstGeom>
          <a:noFill/>
          <a:ln w="76200" cap="flat" cmpd="sng">
            <a:solidFill>
              <a:schemeClr val="dk1"/>
            </a:solidFill>
            <a:prstDash val="solid"/>
            <a:round/>
            <a:headEnd type="none" w="med" len="med"/>
            <a:tailEnd type="none" w="med" len="med"/>
          </a:ln>
        </p:spPr>
      </p:cxnSp>
      <p:cxnSp>
        <p:nvCxnSpPr>
          <p:cNvPr id="381" name="Google Shape;381;p18"/>
          <p:cNvCxnSpPr/>
          <p:nvPr/>
        </p:nvCxnSpPr>
        <p:spPr>
          <a:xfrm rot="10800000">
            <a:off x="6598238" y="4203150"/>
            <a:ext cx="4461300" cy="0"/>
          </a:xfrm>
          <a:prstGeom prst="straightConnector1">
            <a:avLst/>
          </a:prstGeom>
          <a:noFill/>
          <a:ln w="76200" cap="flat" cmpd="sng">
            <a:solidFill>
              <a:schemeClr val="dk1"/>
            </a:solidFill>
            <a:prstDash val="solid"/>
            <a:round/>
            <a:headEnd type="none" w="med" len="med"/>
            <a:tailEnd type="none" w="med" len="med"/>
          </a:ln>
        </p:spPr>
      </p:cxnSp>
      <p:cxnSp>
        <p:nvCxnSpPr>
          <p:cNvPr id="382" name="Google Shape;382;p18"/>
          <p:cNvCxnSpPr/>
          <p:nvPr/>
        </p:nvCxnSpPr>
        <p:spPr>
          <a:xfrm>
            <a:off x="12024725" y="4098075"/>
            <a:ext cx="5826600" cy="0"/>
          </a:xfrm>
          <a:prstGeom prst="straightConnector1">
            <a:avLst/>
          </a:prstGeom>
          <a:noFill/>
          <a:ln w="76200" cap="flat" cmpd="sng">
            <a:solidFill>
              <a:schemeClr val="dk1"/>
            </a:solidFill>
            <a:prstDash val="solid"/>
            <a:round/>
            <a:headEnd type="none" w="med" len="med"/>
            <a:tailEnd type="none" w="med" len="med"/>
          </a:ln>
        </p:spPr>
      </p:cxnSp>
      <p:sp>
        <p:nvSpPr>
          <p:cNvPr id="383" name="Google Shape;383;p18"/>
          <p:cNvSpPr/>
          <p:nvPr/>
        </p:nvSpPr>
        <p:spPr>
          <a:xfrm>
            <a:off x="0" y="-223000"/>
            <a:ext cx="18288000" cy="874200"/>
          </a:xfrm>
          <a:prstGeom prst="rect">
            <a:avLst/>
          </a:prstGeom>
          <a:solidFill>
            <a:srgbClr val="494429"/>
          </a:solidFill>
          <a:ln w="9525" cap="flat" cmpd="sng">
            <a:solidFill>
              <a:srgbClr val="49442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grpSp>
        <p:nvGrpSpPr>
          <p:cNvPr id="388" name="Google Shape;388;p19"/>
          <p:cNvGrpSpPr/>
          <p:nvPr/>
        </p:nvGrpSpPr>
        <p:grpSpPr>
          <a:xfrm>
            <a:off x="1569720" y="1142225"/>
            <a:ext cx="7029180" cy="4924425"/>
            <a:chOff x="5636810" y="1854439"/>
            <a:chExt cx="7029179" cy="4924424"/>
          </a:xfrm>
        </p:grpSpPr>
        <p:grpSp>
          <p:nvGrpSpPr>
            <p:cNvPr id="389" name="Google Shape;389;p19"/>
            <p:cNvGrpSpPr/>
            <p:nvPr/>
          </p:nvGrpSpPr>
          <p:grpSpPr>
            <a:xfrm>
              <a:off x="5636810" y="1854439"/>
              <a:ext cx="4813619" cy="4924424"/>
              <a:chOff x="5636810" y="1854439"/>
              <a:chExt cx="4813619" cy="4924424"/>
            </a:xfrm>
          </p:grpSpPr>
          <p:sp>
            <p:nvSpPr>
              <p:cNvPr id="390" name="Google Shape;390;p19"/>
              <p:cNvSpPr txBox="1"/>
              <p:nvPr/>
            </p:nvSpPr>
            <p:spPr>
              <a:xfrm>
                <a:off x="5636810" y="1854439"/>
                <a:ext cx="4813619" cy="492442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ko-KR" sz="31400">
                    <a:solidFill>
                      <a:srgbClr val="000000"/>
                    </a:solidFill>
                    <a:latin typeface="Prompt"/>
                    <a:ea typeface="Prompt"/>
                    <a:cs typeface="Prompt"/>
                    <a:sym typeface="Prompt"/>
                  </a:rPr>
                  <a:t>0</a:t>
                </a:r>
                <a:endParaRPr sz="1800">
                  <a:solidFill>
                    <a:srgbClr val="000000"/>
                  </a:solidFill>
                  <a:latin typeface="Malgun Gothic"/>
                  <a:ea typeface="Malgun Gothic"/>
                  <a:cs typeface="Malgun Gothic"/>
                  <a:sym typeface="Malgun Gothic"/>
                </a:endParaRPr>
              </a:p>
            </p:txBody>
          </p:sp>
          <p:sp>
            <p:nvSpPr>
              <p:cNvPr id="391" name="Google Shape;391;p19"/>
              <p:cNvSpPr txBox="1"/>
              <p:nvPr/>
            </p:nvSpPr>
            <p:spPr>
              <a:xfrm>
                <a:off x="5923451" y="4006295"/>
                <a:ext cx="3645294" cy="584775"/>
              </a:xfrm>
              <a:prstGeom prst="rect">
                <a:avLst/>
              </a:prstGeom>
              <a:solidFill>
                <a:schemeClr val="lt1"/>
              </a:solid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r>
                  <a:rPr lang="ko-KR" sz="3200">
                    <a:solidFill>
                      <a:srgbClr val="000000"/>
                    </a:solidFill>
                    <a:latin typeface="Prompt Medium"/>
                    <a:ea typeface="Prompt Medium"/>
                    <a:cs typeface="Prompt Medium"/>
                    <a:sym typeface="Prompt Medium"/>
                  </a:rPr>
                  <a:t>CHAPTER</a:t>
                </a:r>
                <a:endParaRPr sz="3200">
                  <a:solidFill>
                    <a:srgbClr val="000000"/>
                  </a:solidFill>
                  <a:latin typeface="Malgun Gothic"/>
                  <a:ea typeface="Malgun Gothic"/>
                  <a:cs typeface="Malgun Gothic"/>
                  <a:sym typeface="Malgun Gothic"/>
                </a:endParaRPr>
              </a:p>
            </p:txBody>
          </p:sp>
        </p:grpSp>
        <p:sp>
          <p:nvSpPr>
            <p:cNvPr id="392" name="Google Shape;392;p19"/>
            <p:cNvSpPr txBox="1"/>
            <p:nvPr/>
          </p:nvSpPr>
          <p:spPr>
            <a:xfrm>
              <a:off x="8218778" y="1854439"/>
              <a:ext cx="4447211" cy="492442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ko-KR" sz="31400">
                  <a:solidFill>
                    <a:srgbClr val="000000"/>
                  </a:solidFill>
                  <a:latin typeface="Prompt"/>
                  <a:ea typeface="Prompt"/>
                  <a:cs typeface="Prompt"/>
                  <a:sym typeface="Prompt"/>
                </a:rPr>
                <a:t>3</a:t>
              </a:r>
              <a:endParaRPr sz="1800">
                <a:solidFill>
                  <a:srgbClr val="000000"/>
                </a:solidFill>
                <a:latin typeface="Malgun Gothic"/>
                <a:ea typeface="Malgun Gothic"/>
                <a:cs typeface="Malgun Gothic"/>
                <a:sym typeface="Malgun Gothic"/>
              </a:endParaRPr>
            </a:p>
          </p:txBody>
        </p:sp>
      </p:grpSp>
      <p:sp>
        <p:nvSpPr>
          <p:cNvPr id="393" name="Google Shape;393;p19"/>
          <p:cNvSpPr txBox="1"/>
          <p:nvPr/>
        </p:nvSpPr>
        <p:spPr>
          <a:xfrm>
            <a:off x="6629400" y="3851258"/>
            <a:ext cx="6336706" cy="86177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ko-KR" sz="5000" dirty="0">
                <a:solidFill>
                  <a:srgbClr val="000000"/>
                </a:solidFill>
                <a:latin typeface="G마켓 산스 TTF Medium" pitchFamily="2" charset="-127"/>
                <a:ea typeface="G마켓 산스 TTF Medium" pitchFamily="2" charset="-127"/>
                <a:cs typeface="Malgun Gothic"/>
                <a:sym typeface="Malgun Gothic"/>
              </a:rPr>
              <a:t>데이터 수집</a:t>
            </a:r>
            <a:endParaRPr sz="5000" dirty="0">
              <a:solidFill>
                <a:srgbClr val="000000"/>
              </a:solidFill>
              <a:latin typeface="G마켓 산스 TTF Medium" pitchFamily="2" charset="-127"/>
              <a:ea typeface="G마켓 산스 TTF Medium" pitchFamily="2" charset="-127"/>
              <a:cs typeface="Malgun Gothic"/>
              <a:sym typeface="Malgun Gothic"/>
            </a:endParaRPr>
          </a:p>
        </p:txBody>
      </p:sp>
      <p:sp>
        <p:nvSpPr>
          <p:cNvPr id="394" name="Google Shape;394;p19"/>
          <p:cNvSpPr/>
          <p:nvPr/>
        </p:nvSpPr>
        <p:spPr>
          <a:xfrm>
            <a:off x="457200" y="419100"/>
            <a:ext cx="17373600" cy="9372600"/>
          </a:xfrm>
          <a:prstGeom prst="rect">
            <a:avLst/>
          </a:prstGeom>
          <a:noFill/>
          <a:ln w="57150" cap="flat" cmpd="sng">
            <a:solidFill>
              <a:schemeClr val="dk1"/>
            </a:solidFill>
            <a:prstDash val="solid"/>
            <a:round/>
            <a:headEnd type="none" w="sm" len="sm"/>
            <a:tailEnd type="none" w="sm" len="sm"/>
          </a:ln>
        </p:spPr>
        <p:txBody>
          <a:bodyPr spcFirstLastPara="1" wrap="square" lIns="163275" tIns="81625" rIns="163275" bIns="81625" anchor="ctr" anchorCtr="0">
            <a:noAutofit/>
          </a:bodyPr>
          <a:lstStyle/>
          <a:p>
            <a:pPr marL="0" marR="0" lvl="0" indent="0" algn="ctr" rtl="0">
              <a:spcBef>
                <a:spcPts val="0"/>
              </a:spcBef>
              <a:spcAft>
                <a:spcPts val="0"/>
              </a:spcAft>
              <a:buNone/>
            </a:pPr>
            <a:endParaRPr sz="1800">
              <a:solidFill>
                <a:srgbClr val="FFFFFF"/>
              </a:solidFill>
              <a:latin typeface="Malgun Gothic"/>
              <a:ea typeface="Malgun Gothic"/>
              <a:cs typeface="Malgun Gothic"/>
              <a:sym typeface="Malgun Gothic"/>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Google Shape;399;p20"/>
          <p:cNvSpPr/>
          <p:nvPr/>
        </p:nvSpPr>
        <p:spPr>
          <a:xfrm>
            <a:off x="802009" y="2195364"/>
            <a:ext cx="16676118" cy="1488242"/>
          </a:xfrm>
          <a:custGeom>
            <a:avLst/>
            <a:gdLst/>
            <a:ahLst/>
            <a:cxnLst/>
            <a:rect l="l" t="t" r="r" b="b"/>
            <a:pathLst>
              <a:path w="2072855" h="509672" extrusionOk="0">
                <a:moveTo>
                  <a:pt x="0" y="0"/>
                </a:moveTo>
                <a:lnTo>
                  <a:pt x="2072855" y="0"/>
                </a:lnTo>
                <a:lnTo>
                  <a:pt x="2072855" y="509672"/>
                </a:lnTo>
                <a:lnTo>
                  <a:pt x="0" y="509672"/>
                </a:lnTo>
                <a:close/>
              </a:path>
            </a:pathLst>
          </a:custGeom>
          <a:solidFill>
            <a:srgbClr val="F4F4F4"/>
          </a:solidFill>
          <a:ln>
            <a:noFill/>
          </a:ln>
        </p:spPr>
      </p:sp>
      <p:sp>
        <p:nvSpPr>
          <p:cNvPr id="400" name="Google Shape;400;p20"/>
          <p:cNvSpPr txBox="1">
            <a:spLocks noGrp="1"/>
          </p:cNvSpPr>
          <p:nvPr>
            <p:ph type="subTitle" idx="1"/>
          </p:nvPr>
        </p:nvSpPr>
        <p:spPr>
          <a:xfrm>
            <a:off x="1165860" y="2364841"/>
            <a:ext cx="16273800" cy="1296000"/>
          </a:xfrm>
          <a:prstGeom prst="rect">
            <a:avLst/>
          </a:prstGeom>
          <a:noFill/>
          <a:ln>
            <a:noFill/>
          </a:ln>
        </p:spPr>
        <p:txBody>
          <a:bodyPr spcFirstLastPara="1" wrap="square" lIns="163275" tIns="81625" rIns="163275" bIns="81625" anchor="t" anchorCtr="0">
            <a:normAutofit/>
          </a:bodyPr>
          <a:lstStyle/>
          <a:p>
            <a:pPr marL="0" lvl="0" indent="0" algn="l" rtl="0">
              <a:spcBef>
                <a:spcPts val="0"/>
              </a:spcBef>
              <a:spcAft>
                <a:spcPts val="0"/>
              </a:spcAft>
              <a:buClr>
                <a:schemeClr val="dk1"/>
              </a:buClr>
              <a:buSzPts val="3200"/>
              <a:buNone/>
            </a:pPr>
            <a:r>
              <a:rPr lang="ko-KR" sz="3200" dirty="0">
                <a:solidFill>
                  <a:schemeClr val="dk1"/>
                </a:solidFill>
              </a:rPr>
              <a:t>- </a:t>
            </a:r>
            <a:r>
              <a:rPr lang="ko-KR" sz="3200" dirty="0" err="1">
                <a:solidFill>
                  <a:schemeClr val="dk1"/>
                </a:solidFill>
                <a:latin typeface="G마켓 산스 TTF Medium" pitchFamily="2" charset="-127"/>
                <a:ea typeface="G마켓 산스 TTF Medium" pitchFamily="2" charset="-127"/>
              </a:rPr>
              <a:t>구글맵</a:t>
            </a:r>
            <a:r>
              <a:rPr lang="ko-KR" sz="3200" dirty="0">
                <a:solidFill>
                  <a:schemeClr val="dk1"/>
                </a:solidFill>
                <a:latin typeface="G마켓 산스 TTF Medium" pitchFamily="2" charset="-127"/>
                <a:ea typeface="G마켓 산스 TTF Medium" pitchFamily="2" charset="-127"/>
              </a:rPr>
              <a:t> Geocoding API 사용</a:t>
            </a:r>
            <a:endParaRPr sz="3200" dirty="0">
              <a:solidFill>
                <a:schemeClr val="dk1"/>
              </a:solidFill>
              <a:latin typeface="G마켓 산스 TTF Medium" pitchFamily="2" charset="-127"/>
              <a:ea typeface="G마켓 산스 TTF Medium" pitchFamily="2" charset="-127"/>
            </a:endParaRPr>
          </a:p>
          <a:p>
            <a:pPr marL="0" lvl="0" indent="0" algn="l" rtl="0">
              <a:spcBef>
                <a:spcPts val="640"/>
              </a:spcBef>
              <a:spcAft>
                <a:spcPts val="0"/>
              </a:spcAft>
              <a:buClr>
                <a:schemeClr val="dk1"/>
              </a:buClr>
              <a:buSzPts val="3200"/>
              <a:buNone/>
            </a:pPr>
            <a:r>
              <a:rPr lang="ko-KR" sz="3200" dirty="0">
                <a:solidFill>
                  <a:schemeClr val="dk1"/>
                </a:solidFill>
                <a:latin typeface="G마켓 산스 TTF Medium" pitchFamily="2" charset="-127"/>
                <a:ea typeface="G마켓 산스 TTF Medium" pitchFamily="2" charset="-127"/>
              </a:rPr>
              <a:t>- JC 위도, 경도 / 구간별 위도, 경도 평균 </a:t>
            </a:r>
            <a:endParaRPr dirty="0">
              <a:latin typeface="G마켓 산스 TTF Medium" pitchFamily="2" charset="-127"/>
              <a:ea typeface="G마켓 산스 TTF Medium" pitchFamily="2" charset="-127"/>
            </a:endParaRPr>
          </a:p>
        </p:txBody>
      </p:sp>
      <p:sp>
        <p:nvSpPr>
          <p:cNvPr id="401" name="Google Shape;401;p20"/>
          <p:cNvSpPr txBox="1"/>
          <p:nvPr/>
        </p:nvSpPr>
        <p:spPr>
          <a:xfrm>
            <a:off x="1367136" y="282963"/>
            <a:ext cx="15544800" cy="2205000"/>
          </a:xfrm>
          <a:prstGeom prst="rect">
            <a:avLst/>
          </a:prstGeom>
          <a:noFill/>
          <a:ln>
            <a:noFill/>
          </a:ln>
        </p:spPr>
        <p:txBody>
          <a:bodyPr spcFirstLastPara="1" wrap="square" lIns="163275" tIns="81625" rIns="163275" bIns="81625" anchor="ctr" anchorCtr="0">
            <a:normAutofit/>
          </a:bodyPr>
          <a:lstStyle/>
          <a:p>
            <a:pPr marL="0" marR="0" lvl="0" indent="0" algn="l" rtl="0">
              <a:spcBef>
                <a:spcPts val="0"/>
              </a:spcBef>
              <a:spcAft>
                <a:spcPts val="0"/>
              </a:spcAft>
              <a:buClr>
                <a:srgbClr val="000000"/>
              </a:buClr>
              <a:buSzPts val="6400"/>
              <a:buFont typeface="Malgun Gothic"/>
              <a:buNone/>
            </a:pPr>
            <a:r>
              <a:rPr lang="ko-KR" sz="6000" dirty="0">
                <a:solidFill>
                  <a:srgbClr val="000000"/>
                </a:solidFill>
                <a:latin typeface="G마켓 산스 TTF Medium" pitchFamily="2" charset="-127"/>
                <a:ea typeface="G마켓 산스 TTF Medium" pitchFamily="2" charset="-127"/>
                <a:cs typeface="Malgun Gothic"/>
                <a:sym typeface="Malgun Gothic"/>
              </a:rPr>
              <a:t>위치 데이터</a:t>
            </a:r>
            <a:endParaRPr sz="6000" dirty="0">
              <a:solidFill>
                <a:srgbClr val="000000"/>
              </a:solidFill>
              <a:latin typeface="G마켓 산스 TTF Medium" pitchFamily="2" charset="-127"/>
              <a:ea typeface="G마켓 산스 TTF Medium" pitchFamily="2" charset="-127"/>
              <a:cs typeface="Malgun Gothic"/>
              <a:sym typeface="Malgun Gothic"/>
            </a:endParaRPr>
          </a:p>
        </p:txBody>
      </p:sp>
      <p:pic>
        <p:nvPicPr>
          <p:cNvPr id="402" name="Google Shape;402;p20"/>
          <p:cNvPicPr preferRelativeResize="0"/>
          <p:nvPr/>
        </p:nvPicPr>
        <p:blipFill rotWithShape="1">
          <a:blip r:embed="rId3">
            <a:alphaModFix/>
          </a:blip>
          <a:srcRect/>
          <a:stretch/>
        </p:blipFill>
        <p:spPr>
          <a:xfrm>
            <a:off x="1858526" y="3815432"/>
            <a:ext cx="10515599" cy="3349200"/>
          </a:xfrm>
          <a:prstGeom prst="rect">
            <a:avLst/>
          </a:prstGeom>
          <a:noFill/>
          <a:ln>
            <a:noFill/>
          </a:ln>
        </p:spPr>
      </p:pic>
      <p:pic>
        <p:nvPicPr>
          <p:cNvPr id="403" name="Google Shape;403;p20"/>
          <p:cNvPicPr preferRelativeResize="0"/>
          <p:nvPr/>
        </p:nvPicPr>
        <p:blipFill rotWithShape="1">
          <a:blip r:embed="rId4">
            <a:alphaModFix/>
          </a:blip>
          <a:srcRect/>
          <a:stretch/>
        </p:blipFill>
        <p:spPr>
          <a:xfrm>
            <a:off x="2057401" y="7242881"/>
            <a:ext cx="14020799" cy="2781443"/>
          </a:xfrm>
          <a:prstGeom prst="rect">
            <a:avLst/>
          </a:prstGeom>
          <a:noFill/>
          <a:ln>
            <a:noFill/>
          </a:ln>
        </p:spPr>
      </p:pic>
      <p:sp>
        <p:nvSpPr>
          <p:cNvPr id="404" name="Google Shape;404;p20"/>
          <p:cNvSpPr/>
          <p:nvPr/>
        </p:nvSpPr>
        <p:spPr>
          <a:xfrm>
            <a:off x="-533400" y="1271178"/>
            <a:ext cx="1729740" cy="220456"/>
          </a:xfrm>
          <a:prstGeom prst="homePlate">
            <a:avLst>
              <a:gd name="adj" fmla="val 50000"/>
            </a:avLst>
          </a:prstGeom>
          <a:solidFill>
            <a:srgbClr val="494429"/>
          </a:solidFill>
          <a:ln w="25400" cap="flat" cmpd="sng">
            <a:solidFill>
              <a:srgbClr val="49442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algun Gothic"/>
              <a:ea typeface="Malgun Gothic"/>
              <a:cs typeface="Malgun Gothic"/>
              <a:sym typeface="Malgun Gothic"/>
            </a:endParaRPr>
          </a:p>
        </p:txBody>
      </p:sp>
      <p:pic>
        <p:nvPicPr>
          <p:cNvPr id="405" name="Google Shape;405;p20"/>
          <p:cNvPicPr preferRelativeResize="0"/>
          <p:nvPr/>
        </p:nvPicPr>
        <p:blipFill rotWithShape="1">
          <a:blip r:embed="rId5">
            <a:alphaModFix/>
          </a:blip>
          <a:srcRect t="3836"/>
          <a:stretch/>
        </p:blipFill>
        <p:spPr>
          <a:xfrm>
            <a:off x="13028375" y="3804631"/>
            <a:ext cx="3049825" cy="3285845"/>
          </a:xfrm>
          <a:prstGeom prst="rect">
            <a:avLst/>
          </a:prstGeom>
          <a:noFill/>
          <a:ln>
            <a:noFill/>
          </a:ln>
        </p:spPr>
      </p:pic>
      <p:sp>
        <p:nvSpPr>
          <p:cNvPr id="406" name="Google Shape;406;p20"/>
          <p:cNvSpPr/>
          <p:nvPr/>
        </p:nvSpPr>
        <p:spPr>
          <a:xfrm>
            <a:off x="0" y="-223000"/>
            <a:ext cx="18288000" cy="874200"/>
          </a:xfrm>
          <a:prstGeom prst="rect">
            <a:avLst/>
          </a:prstGeom>
          <a:solidFill>
            <a:srgbClr val="494429"/>
          </a:solidFill>
          <a:ln w="9525" cap="flat" cmpd="sng">
            <a:solidFill>
              <a:srgbClr val="49442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sp>
        <p:nvSpPr>
          <p:cNvPr id="411" name="Google Shape;411;p21"/>
          <p:cNvSpPr/>
          <p:nvPr/>
        </p:nvSpPr>
        <p:spPr>
          <a:xfrm>
            <a:off x="797925" y="2500175"/>
            <a:ext cx="16717576" cy="3874781"/>
          </a:xfrm>
          <a:custGeom>
            <a:avLst/>
            <a:gdLst/>
            <a:ahLst/>
            <a:cxnLst/>
            <a:rect l="l" t="t" r="r" b="b"/>
            <a:pathLst>
              <a:path w="2072855" h="509672" extrusionOk="0">
                <a:moveTo>
                  <a:pt x="0" y="0"/>
                </a:moveTo>
                <a:lnTo>
                  <a:pt x="2072855" y="0"/>
                </a:lnTo>
                <a:lnTo>
                  <a:pt x="2072855" y="509672"/>
                </a:lnTo>
                <a:lnTo>
                  <a:pt x="0" y="509672"/>
                </a:lnTo>
                <a:close/>
              </a:path>
            </a:pathLst>
          </a:custGeom>
          <a:solidFill>
            <a:srgbClr val="F4F4F4"/>
          </a:solidFill>
          <a:ln>
            <a:noFill/>
          </a:ln>
        </p:spPr>
      </p:sp>
      <p:sp>
        <p:nvSpPr>
          <p:cNvPr id="412" name="Google Shape;412;p21"/>
          <p:cNvSpPr txBox="1"/>
          <p:nvPr/>
        </p:nvSpPr>
        <p:spPr>
          <a:xfrm>
            <a:off x="1367136" y="282963"/>
            <a:ext cx="15544800" cy="2205038"/>
          </a:xfrm>
          <a:prstGeom prst="rect">
            <a:avLst/>
          </a:prstGeom>
          <a:noFill/>
          <a:ln>
            <a:noFill/>
          </a:ln>
        </p:spPr>
        <p:txBody>
          <a:bodyPr spcFirstLastPara="1" wrap="square" lIns="163275" tIns="81625" rIns="163275" bIns="81625" anchor="ctr" anchorCtr="0">
            <a:normAutofit/>
          </a:bodyPr>
          <a:lstStyle/>
          <a:p>
            <a:pPr marL="0" marR="0" lvl="0" indent="0" algn="l" rtl="0">
              <a:spcBef>
                <a:spcPts val="0"/>
              </a:spcBef>
              <a:spcAft>
                <a:spcPts val="0"/>
              </a:spcAft>
              <a:buClr>
                <a:srgbClr val="000000"/>
              </a:buClr>
              <a:buSzPts val="6400"/>
              <a:buFont typeface="Malgun Gothic"/>
              <a:buNone/>
            </a:pPr>
            <a:r>
              <a:rPr lang="ko-KR" sz="6000" dirty="0">
                <a:solidFill>
                  <a:srgbClr val="000000"/>
                </a:solidFill>
                <a:latin typeface="G마켓 산스 TTF Medium" pitchFamily="2" charset="-127"/>
                <a:ea typeface="G마켓 산스 TTF Medium" pitchFamily="2" charset="-127"/>
                <a:cs typeface="Malgun Gothic"/>
                <a:sym typeface="Malgun Gothic"/>
              </a:rPr>
              <a:t>기상 데이터</a:t>
            </a:r>
            <a:endParaRPr sz="1000" dirty="0">
              <a:latin typeface="G마켓 산스 TTF Medium" pitchFamily="2" charset="-127"/>
              <a:ea typeface="G마켓 산스 TTF Medium" pitchFamily="2" charset="-127"/>
            </a:endParaRPr>
          </a:p>
        </p:txBody>
      </p:sp>
      <p:sp>
        <p:nvSpPr>
          <p:cNvPr id="413" name="Google Shape;413;p21"/>
          <p:cNvSpPr/>
          <p:nvPr/>
        </p:nvSpPr>
        <p:spPr>
          <a:xfrm>
            <a:off x="-533400" y="1271178"/>
            <a:ext cx="1729740" cy="220456"/>
          </a:xfrm>
          <a:prstGeom prst="homePlate">
            <a:avLst>
              <a:gd name="adj" fmla="val 50000"/>
            </a:avLst>
          </a:prstGeom>
          <a:solidFill>
            <a:srgbClr val="494429"/>
          </a:solidFill>
          <a:ln w="25400" cap="flat" cmpd="sng">
            <a:solidFill>
              <a:srgbClr val="49442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algun Gothic"/>
              <a:ea typeface="Malgun Gothic"/>
              <a:cs typeface="Malgun Gothic"/>
              <a:sym typeface="Malgun Gothic"/>
            </a:endParaRPr>
          </a:p>
        </p:txBody>
      </p:sp>
      <p:sp>
        <p:nvSpPr>
          <p:cNvPr id="414" name="Google Shape;414;p21"/>
          <p:cNvSpPr txBox="1"/>
          <p:nvPr/>
        </p:nvSpPr>
        <p:spPr>
          <a:xfrm>
            <a:off x="1165850" y="2745850"/>
            <a:ext cx="15746100" cy="2930700"/>
          </a:xfrm>
          <a:prstGeom prst="rect">
            <a:avLst/>
          </a:prstGeom>
          <a:noFill/>
          <a:ln>
            <a:noFill/>
          </a:ln>
        </p:spPr>
        <p:txBody>
          <a:bodyPr spcFirstLastPara="1" wrap="square" lIns="163275" tIns="81625" rIns="163275" bIns="81625" anchor="t" anchorCtr="0">
            <a:normAutofit/>
          </a:bodyPr>
          <a:lstStyle/>
          <a:p>
            <a:pPr marL="457200" marR="0" lvl="0" indent="-457200" algn="l" rtl="0">
              <a:spcBef>
                <a:spcPts val="0"/>
              </a:spcBef>
              <a:spcAft>
                <a:spcPts val="0"/>
              </a:spcAft>
              <a:buClr>
                <a:schemeClr val="dk1"/>
              </a:buClr>
              <a:buSzPts val="3200"/>
              <a:buFont typeface="Arial"/>
              <a:buChar char="-"/>
            </a:pPr>
            <a:r>
              <a:rPr lang="ko-KR" sz="3200" dirty="0">
                <a:solidFill>
                  <a:schemeClr val="dk1"/>
                </a:solidFill>
                <a:latin typeface="G마켓 산스 TTF Medium" pitchFamily="2" charset="-127"/>
                <a:ea typeface="G마켓 산스 TTF Medium" pitchFamily="2" charset="-127"/>
                <a:cs typeface="Malgun Gothic"/>
                <a:sym typeface="Malgun Gothic"/>
              </a:rPr>
              <a:t>기상청 기상자료개방포털 </a:t>
            </a:r>
            <a:r>
              <a:rPr lang="ko-KR" sz="3200" dirty="0" err="1">
                <a:solidFill>
                  <a:schemeClr val="dk1"/>
                </a:solidFill>
                <a:latin typeface="G마켓 산스 TTF Medium" pitchFamily="2" charset="-127"/>
                <a:ea typeface="G마켓 산스 TTF Medium" pitchFamily="2" charset="-127"/>
                <a:cs typeface="Malgun Gothic"/>
                <a:sym typeface="Malgun Gothic"/>
              </a:rPr>
              <a:t>종관기상관측</a:t>
            </a:r>
            <a:r>
              <a:rPr lang="ko-KR" sz="3200" dirty="0">
                <a:solidFill>
                  <a:schemeClr val="dk1"/>
                </a:solidFill>
                <a:latin typeface="G마켓 산스 TTF Medium" pitchFamily="2" charset="-127"/>
                <a:ea typeface="G마켓 산스 TTF Medium" pitchFamily="2" charset="-127"/>
                <a:cs typeface="Malgun Gothic"/>
                <a:sym typeface="Malgun Gothic"/>
              </a:rPr>
              <a:t>(ASOS)</a:t>
            </a:r>
            <a:endParaRPr sz="3200" dirty="0">
              <a:solidFill>
                <a:schemeClr val="dk1"/>
              </a:solidFill>
              <a:latin typeface="G마켓 산스 TTF Medium" pitchFamily="2" charset="-127"/>
              <a:ea typeface="G마켓 산스 TTF Medium" pitchFamily="2" charset="-127"/>
              <a:cs typeface="Malgun Gothic"/>
              <a:sym typeface="Malgun Gothic"/>
            </a:endParaRPr>
          </a:p>
          <a:p>
            <a:pPr marL="457200" marR="0" lvl="0" indent="-457200" algn="l" rtl="0">
              <a:spcBef>
                <a:spcPts val="0"/>
              </a:spcBef>
              <a:spcAft>
                <a:spcPts val="0"/>
              </a:spcAft>
              <a:buClr>
                <a:schemeClr val="dk1"/>
              </a:buClr>
              <a:buSzPts val="3200"/>
              <a:buFont typeface="Malgun Gothic"/>
              <a:buChar char="-"/>
            </a:pPr>
            <a:r>
              <a:rPr lang="ko-KR" sz="3200" dirty="0">
                <a:solidFill>
                  <a:schemeClr val="dk1"/>
                </a:solidFill>
                <a:latin typeface="G마켓 산스 TTF Medium" pitchFamily="2" charset="-127"/>
                <a:ea typeface="G마켓 산스 TTF Medium" pitchFamily="2" charset="-127"/>
                <a:cs typeface="Malgun Gothic"/>
                <a:sym typeface="Malgun Gothic"/>
              </a:rPr>
              <a:t>기온, 풍속, 습도, 기압, 눈, 비 등</a:t>
            </a:r>
            <a:endParaRPr sz="3200" dirty="0">
              <a:solidFill>
                <a:schemeClr val="dk1"/>
              </a:solidFill>
              <a:latin typeface="G마켓 산스 TTF Medium" pitchFamily="2" charset="-127"/>
              <a:ea typeface="G마켓 산스 TTF Medium" pitchFamily="2" charset="-127"/>
              <a:cs typeface="Malgun Gothic"/>
              <a:sym typeface="Malgun Gothic"/>
            </a:endParaRPr>
          </a:p>
          <a:p>
            <a:pPr marL="457200" marR="0" lvl="0" indent="-457200" algn="l" rtl="0">
              <a:spcBef>
                <a:spcPts val="640"/>
              </a:spcBef>
              <a:spcAft>
                <a:spcPts val="0"/>
              </a:spcAft>
              <a:buClr>
                <a:schemeClr val="dk1"/>
              </a:buClr>
              <a:buSzPts val="3200"/>
              <a:buFont typeface="Arial"/>
              <a:buChar char="-"/>
            </a:pPr>
            <a:r>
              <a:rPr lang="ko-KR" sz="3200" dirty="0">
                <a:solidFill>
                  <a:schemeClr val="dk1"/>
                </a:solidFill>
                <a:latin typeface="G마켓 산스 TTF Medium" pitchFamily="2" charset="-127"/>
                <a:ea typeface="G마켓 산스 TTF Medium" pitchFamily="2" charset="-127"/>
                <a:cs typeface="Malgun Gothic"/>
                <a:sym typeface="Malgun Gothic"/>
              </a:rPr>
              <a:t>3개월 간의 데이터 수집</a:t>
            </a:r>
            <a:endParaRPr sz="3200" dirty="0">
              <a:solidFill>
                <a:schemeClr val="dk1"/>
              </a:solidFill>
              <a:latin typeface="G마켓 산스 TTF Medium" pitchFamily="2" charset="-127"/>
              <a:ea typeface="G마켓 산스 TTF Medium" pitchFamily="2" charset="-127"/>
              <a:cs typeface="Malgun Gothic"/>
              <a:sym typeface="Malgun Gothic"/>
            </a:endParaRPr>
          </a:p>
          <a:p>
            <a:pPr marL="457200" marR="0" lvl="0" indent="-457200" algn="l" rtl="0">
              <a:spcBef>
                <a:spcPts val="640"/>
              </a:spcBef>
              <a:spcAft>
                <a:spcPts val="0"/>
              </a:spcAft>
              <a:buClr>
                <a:schemeClr val="dk1"/>
              </a:buClr>
              <a:buSzPts val="3200"/>
              <a:buFont typeface="Malgun Gothic"/>
              <a:buChar char="-"/>
            </a:pPr>
            <a:r>
              <a:rPr lang="ko-KR" sz="3200" dirty="0">
                <a:solidFill>
                  <a:schemeClr val="dk1"/>
                </a:solidFill>
                <a:latin typeface="G마켓 산스 TTF Medium" pitchFamily="2" charset="-127"/>
                <a:ea typeface="G마켓 산스 TTF Medium" pitchFamily="2" charset="-127"/>
                <a:cs typeface="Malgun Gothic"/>
                <a:sym typeface="Malgun Gothic"/>
              </a:rPr>
              <a:t>통합 </a:t>
            </a:r>
            <a:r>
              <a:rPr lang="ko-KR" sz="3200" dirty="0" err="1">
                <a:solidFill>
                  <a:schemeClr val="dk1"/>
                </a:solidFill>
                <a:latin typeface="G마켓 산스 TTF Medium" pitchFamily="2" charset="-127"/>
                <a:ea typeface="G마켓 산스 TTF Medium" pitchFamily="2" charset="-127"/>
                <a:cs typeface="Malgun Gothic"/>
                <a:sym typeface="Malgun Gothic"/>
              </a:rPr>
              <a:t>데이터셋</a:t>
            </a:r>
            <a:r>
              <a:rPr lang="ko-KR" sz="3200" dirty="0">
                <a:solidFill>
                  <a:schemeClr val="dk1"/>
                </a:solidFill>
                <a:latin typeface="G마켓 산스 TTF Medium" pitchFamily="2" charset="-127"/>
                <a:ea typeface="G마켓 산스 TTF Medium" pitchFamily="2" charset="-127"/>
                <a:cs typeface="Malgun Gothic"/>
                <a:sym typeface="Malgun Gothic"/>
              </a:rPr>
              <a:t> 구축 시 날씨데이터에 없는 지역은 근방의 지역으로 대체함</a:t>
            </a:r>
            <a:endParaRPr sz="3200" dirty="0">
              <a:solidFill>
                <a:schemeClr val="dk1"/>
              </a:solidFill>
              <a:latin typeface="G마켓 산스 TTF Medium" pitchFamily="2" charset="-127"/>
              <a:ea typeface="G마켓 산스 TTF Medium" pitchFamily="2" charset="-127"/>
              <a:cs typeface="Malgun Gothic"/>
              <a:sym typeface="Malgun Gothic"/>
            </a:endParaRPr>
          </a:p>
          <a:p>
            <a:pPr marL="0" marR="0" lvl="0" indent="0" algn="l" rtl="0">
              <a:spcBef>
                <a:spcPts val="640"/>
              </a:spcBef>
              <a:spcAft>
                <a:spcPts val="0"/>
              </a:spcAft>
              <a:buNone/>
            </a:pPr>
            <a:endParaRPr sz="3200" dirty="0">
              <a:solidFill>
                <a:schemeClr val="dk1"/>
              </a:solidFill>
              <a:latin typeface="Malgun Gothic"/>
              <a:ea typeface="Malgun Gothic"/>
              <a:cs typeface="Malgun Gothic"/>
              <a:sym typeface="Malgun Gothic"/>
            </a:endParaRPr>
          </a:p>
        </p:txBody>
      </p:sp>
      <p:pic>
        <p:nvPicPr>
          <p:cNvPr id="415" name="Google Shape;415;p21"/>
          <p:cNvPicPr preferRelativeResize="0"/>
          <p:nvPr/>
        </p:nvPicPr>
        <p:blipFill rotWithShape="1">
          <a:blip r:embed="rId3">
            <a:alphaModFix/>
          </a:blip>
          <a:srcRect b="73650"/>
          <a:stretch/>
        </p:blipFill>
        <p:spPr>
          <a:xfrm>
            <a:off x="1762088" y="5317751"/>
            <a:ext cx="14553624" cy="874200"/>
          </a:xfrm>
          <a:prstGeom prst="rect">
            <a:avLst/>
          </a:prstGeom>
          <a:noFill/>
          <a:ln>
            <a:noFill/>
          </a:ln>
        </p:spPr>
      </p:pic>
      <p:sp>
        <p:nvSpPr>
          <p:cNvPr id="416" name="Google Shape;416;p21"/>
          <p:cNvSpPr/>
          <p:nvPr/>
        </p:nvSpPr>
        <p:spPr>
          <a:xfrm>
            <a:off x="0" y="-223000"/>
            <a:ext cx="18288000" cy="874200"/>
          </a:xfrm>
          <a:prstGeom prst="rect">
            <a:avLst/>
          </a:prstGeom>
          <a:solidFill>
            <a:srgbClr val="494429"/>
          </a:solidFill>
          <a:ln w="9525" cap="flat" cmpd="sng">
            <a:solidFill>
              <a:srgbClr val="49442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17" name="Google Shape;417;p21"/>
          <p:cNvPicPr preferRelativeResize="0"/>
          <p:nvPr/>
        </p:nvPicPr>
        <p:blipFill>
          <a:blip r:embed="rId4">
            <a:alphaModFix/>
          </a:blip>
          <a:stretch>
            <a:fillRect/>
          </a:stretch>
        </p:blipFill>
        <p:spPr>
          <a:xfrm>
            <a:off x="2424875" y="6736375"/>
            <a:ext cx="13339474" cy="3203350"/>
          </a:xfrm>
          <a:prstGeom prst="rect">
            <a:avLst/>
          </a:prstGeom>
          <a:noFill/>
          <a:ln>
            <a:noFill/>
          </a:ln>
        </p:spPr>
      </p:pic>
      <p:sp>
        <p:nvSpPr>
          <p:cNvPr id="418" name="Google Shape;418;p21"/>
          <p:cNvSpPr/>
          <p:nvPr/>
        </p:nvSpPr>
        <p:spPr>
          <a:xfrm>
            <a:off x="2313350" y="6736400"/>
            <a:ext cx="13451100" cy="33183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sp>
        <p:nvSpPr>
          <p:cNvPr id="423" name="Google Shape;423;p22"/>
          <p:cNvSpPr/>
          <p:nvPr/>
        </p:nvSpPr>
        <p:spPr>
          <a:xfrm>
            <a:off x="797925" y="2271575"/>
            <a:ext cx="16634661" cy="2376346"/>
          </a:xfrm>
          <a:custGeom>
            <a:avLst/>
            <a:gdLst/>
            <a:ahLst/>
            <a:cxnLst/>
            <a:rect l="l" t="t" r="r" b="b"/>
            <a:pathLst>
              <a:path w="2072855" h="509672" extrusionOk="0">
                <a:moveTo>
                  <a:pt x="0" y="0"/>
                </a:moveTo>
                <a:lnTo>
                  <a:pt x="2072855" y="0"/>
                </a:lnTo>
                <a:lnTo>
                  <a:pt x="2072855" y="509672"/>
                </a:lnTo>
                <a:lnTo>
                  <a:pt x="0" y="509672"/>
                </a:lnTo>
                <a:close/>
              </a:path>
            </a:pathLst>
          </a:custGeom>
          <a:solidFill>
            <a:srgbClr val="F4F4F4"/>
          </a:solidFill>
          <a:ln>
            <a:noFill/>
          </a:ln>
        </p:spPr>
      </p:sp>
      <p:sp>
        <p:nvSpPr>
          <p:cNvPr id="424" name="Google Shape;424;p22"/>
          <p:cNvSpPr txBox="1"/>
          <p:nvPr/>
        </p:nvSpPr>
        <p:spPr>
          <a:xfrm>
            <a:off x="1367136" y="282963"/>
            <a:ext cx="15544800" cy="2205038"/>
          </a:xfrm>
          <a:prstGeom prst="rect">
            <a:avLst/>
          </a:prstGeom>
          <a:noFill/>
          <a:ln>
            <a:noFill/>
          </a:ln>
        </p:spPr>
        <p:txBody>
          <a:bodyPr spcFirstLastPara="1" wrap="square" lIns="163275" tIns="81625" rIns="163275" bIns="81625" anchor="ctr" anchorCtr="0">
            <a:normAutofit/>
          </a:bodyPr>
          <a:lstStyle/>
          <a:p>
            <a:pPr marL="0" marR="0" lvl="0" indent="0" algn="l" rtl="0">
              <a:spcBef>
                <a:spcPts val="0"/>
              </a:spcBef>
              <a:spcAft>
                <a:spcPts val="0"/>
              </a:spcAft>
              <a:buClr>
                <a:srgbClr val="000000"/>
              </a:buClr>
              <a:buSzPts val="6400"/>
              <a:buFont typeface="Malgun Gothic"/>
              <a:buNone/>
            </a:pPr>
            <a:r>
              <a:rPr lang="ko-KR" sz="6000" dirty="0">
                <a:solidFill>
                  <a:srgbClr val="000000"/>
                </a:solidFill>
                <a:latin typeface="G마켓 산스 TTF Medium" pitchFamily="2" charset="-127"/>
                <a:ea typeface="G마켓 산스 TTF Medium" pitchFamily="2" charset="-127"/>
                <a:cs typeface="Malgun Gothic"/>
                <a:sym typeface="Malgun Gothic"/>
              </a:rPr>
              <a:t>도로 데이터</a:t>
            </a:r>
            <a:endParaRPr sz="1000" dirty="0">
              <a:latin typeface="G마켓 산스 TTF Medium" pitchFamily="2" charset="-127"/>
              <a:ea typeface="G마켓 산스 TTF Medium" pitchFamily="2" charset="-127"/>
            </a:endParaRPr>
          </a:p>
        </p:txBody>
      </p:sp>
      <p:sp>
        <p:nvSpPr>
          <p:cNvPr id="425" name="Google Shape;425;p22"/>
          <p:cNvSpPr/>
          <p:nvPr/>
        </p:nvSpPr>
        <p:spPr>
          <a:xfrm>
            <a:off x="-533400" y="1271178"/>
            <a:ext cx="1729740" cy="220456"/>
          </a:xfrm>
          <a:prstGeom prst="homePlate">
            <a:avLst>
              <a:gd name="adj" fmla="val 50000"/>
            </a:avLst>
          </a:prstGeom>
          <a:solidFill>
            <a:srgbClr val="494429"/>
          </a:solidFill>
          <a:ln w="25400" cap="flat" cmpd="sng">
            <a:solidFill>
              <a:srgbClr val="49442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algun Gothic"/>
              <a:ea typeface="Malgun Gothic"/>
              <a:cs typeface="Malgun Gothic"/>
              <a:sym typeface="Malgun Gothic"/>
            </a:endParaRPr>
          </a:p>
        </p:txBody>
      </p:sp>
      <p:sp>
        <p:nvSpPr>
          <p:cNvPr id="426" name="Google Shape;426;p22"/>
          <p:cNvSpPr txBox="1"/>
          <p:nvPr/>
        </p:nvSpPr>
        <p:spPr>
          <a:xfrm>
            <a:off x="1157138" y="2564206"/>
            <a:ext cx="16273800" cy="2205000"/>
          </a:xfrm>
          <a:prstGeom prst="rect">
            <a:avLst/>
          </a:prstGeom>
          <a:noFill/>
          <a:ln>
            <a:noFill/>
          </a:ln>
        </p:spPr>
        <p:txBody>
          <a:bodyPr spcFirstLastPara="1" wrap="square" lIns="163275" tIns="81625" rIns="163275" bIns="81625" anchor="t" anchorCtr="0">
            <a:normAutofit/>
          </a:bodyPr>
          <a:lstStyle/>
          <a:p>
            <a:pPr marL="0" marR="0" lvl="0" indent="0" algn="l" rtl="0">
              <a:spcBef>
                <a:spcPts val="0"/>
              </a:spcBef>
              <a:spcAft>
                <a:spcPts val="0"/>
              </a:spcAft>
              <a:buClr>
                <a:schemeClr val="dk1"/>
              </a:buClr>
              <a:buSzPts val="3200"/>
              <a:buFont typeface="Arial"/>
              <a:buNone/>
            </a:pPr>
            <a:r>
              <a:rPr lang="ko-KR" sz="3200" dirty="0">
                <a:solidFill>
                  <a:schemeClr val="dk1"/>
                </a:solidFill>
                <a:latin typeface="G마켓 산스 TTF Medium" pitchFamily="2" charset="-127"/>
                <a:ea typeface="G마켓 산스 TTF Medium" pitchFamily="2" charset="-127"/>
                <a:cs typeface="Malgun Gothic"/>
                <a:sym typeface="Malgun Gothic"/>
              </a:rPr>
              <a:t>- 한국도로공사 고속도로 공공데이터 포털</a:t>
            </a:r>
            <a:endParaRPr sz="3200" dirty="0">
              <a:solidFill>
                <a:schemeClr val="dk1"/>
              </a:solidFill>
              <a:latin typeface="G마켓 산스 TTF Medium" pitchFamily="2" charset="-127"/>
              <a:ea typeface="G마켓 산스 TTF Medium" pitchFamily="2" charset="-127"/>
              <a:cs typeface="Malgun Gothic"/>
              <a:sym typeface="Malgun Gothic"/>
            </a:endParaRPr>
          </a:p>
          <a:p>
            <a:pPr marL="0" marR="0" lvl="0" indent="0" algn="l" rtl="0">
              <a:spcBef>
                <a:spcPts val="0"/>
              </a:spcBef>
              <a:spcAft>
                <a:spcPts val="0"/>
              </a:spcAft>
              <a:buClr>
                <a:schemeClr val="dk1"/>
              </a:buClr>
              <a:buSzPts val="3200"/>
              <a:buFont typeface="Arial"/>
              <a:buNone/>
            </a:pPr>
            <a:r>
              <a:rPr lang="ko-KR" sz="3200" dirty="0">
                <a:solidFill>
                  <a:schemeClr val="dk1"/>
                </a:solidFill>
                <a:latin typeface="G마켓 산스 TTF Medium" pitchFamily="2" charset="-127"/>
                <a:ea typeface="G마켓 산스 TTF Medium" pitchFamily="2" charset="-127"/>
                <a:cs typeface="Malgun Gothic"/>
                <a:sym typeface="Malgun Gothic"/>
              </a:rPr>
              <a:t>- 노선코드, </a:t>
            </a:r>
            <a:r>
              <a:rPr lang="ko-KR" sz="3200" dirty="0" err="1">
                <a:solidFill>
                  <a:schemeClr val="dk1"/>
                </a:solidFill>
                <a:latin typeface="G마켓 산스 TTF Medium" pitchFamily="2" charset="-127"/>
                <a:ea typeface="G마켓 산스 TTF Medium" pitchFamily="2" charset="-127"/>
                <a:cs typeface="Malgun Gothic"/>
                <a:sym typeface="Malgun Gothic"/>
              </a:rPr>
              <a:t>노선명</a:t>
            </a:r>
            <a:r>
              <a:rPr lang="ko-KR" sz="3200" dirty="0">
                <a:solidFill>
                  <a:schemeClr val="dk1"/>
                </a:solidFill>
                <a:latin typeface="G마켓 산스 TTF Medium" pitchFamily="2" charset="-127"/>
                <a:ea typeface="G마켓 산스 TTF Medium" pitchFamily="2" charset="-127"/>
                <a:cs typeface="Malgun Gothic"/>
                <a:sym typeface="Malgun Gothic"/>
              </a:rPr>
              <a:t>, 포장형태, </a:t>
            </a:r>
            <a:r>
              <a:rPr lang="ko-KR" sz="3200" dirty="0" err="1">
                <a:solidFill>
                  <a:schemeClr val="dk1"/>
                </a:solidFill>
                <a:latin typeface="G마켓 산스 TTF Medium" pitchFamily="2" charset="-127"/>
                <a:ea typeface="G마켓 산스 TTF Medium" pitchFamily="2" charset="-127"/>
                <a:cs typeface="Malgun Gothic"/>
                <a:sym typeface="Malgun Gothic"/>
              </a:rPr>
              <a:t>표층재</a:t>
            </a:r>
            <a:r>
              <a:rPr lang="ko-KR" sz="3200" dirty="0">
                <a:solidFill>
                  <a:schemeClr val="dk1"/>
                </a:solidFill>
                <a:latin typeface="G마켓 산스 TTF Medium" pitchFamily="2" charset="-127"/>
                <a:ea typeface="G마켓 산스 TTF Medium" pitchFamily="2" charset="-127"/>
                <a:cs typeface="Malgun Gothic"/>
                <a:sym typeface="Malgun Gothic"/>
              </a:rPr>
              <a:t> 등</a:t>
            </a:r>
            <a:endParaRPr sz="3200" dirty="0">
              <a:solidFill>
                <a:schemeClr val="dk1"/>
              </a:solidFill>
              <a:latin typeface="G마켓 산스 TTF Medium" pitchFamily="2" charset="-127"/>
              <a:ea typeface="G마켓 산스 TTF Medium" pitchFamily="2" charset="-127"/>
              <a:cs typeface="Malgun Gothic"/>
              <a:sym typeface="Malgun Gothic"/>
            </a:endParaRPr>
          </a:p>
          <a:p>
            <a:pPr marL="0" marR="0" lvl="0" indent="0" algn="l" rtl="0">
              <a:spcBef>
                <a:spcPts val="0"/>
              </a:spcBef>
              <a:spcAft>
                <a:spcPts val="0"/>
              </a:spcAft>
              <a:buClr>
                <a:schemeClr val="dk1"/>
              </a:buClr>
              <a:buSzPts val="3200"/>
              <a:buFont typeface="Arial"/>
              <a:buNone/>
            </a:pPr>
            <a:r>
              <a:rPr lang="ko-KR" sz="3200" dirty="0">
                <a:solidFill>
                  <a:schemeClr val="dk1"/>
                </a:solidFill>
                <a:latin typeface="G마켓 산스 TTF Medium" pitchFamily="2" charset="-127"/>
                <a:ea typeface="G마켓 산스 TTF Medium" pitchFamily="2" charset="-127"/>
                <a:cs typeface="Malgun Gothic"/>
                <a:sym typeface="Malgun Gothic"/>
              </a:rPr>
              <a:t>- 같은 고속도로 내에서 시점, 종점으로 구분</a:t>
            </a:r>
            <a:endParaRPr sz="3200" dirty="0">
              <a:solidFill>
                <a:schemeClr val="dk1"/>
              </a:solidFill>
              <a:latin typeface="G마켓 산스 TTF Medium" pitchFamily="2" charset="-127"/>
              <a:ea typeface="G마켓 산스 TTF Medium" pitchFamily="2" charset="-127"/>
              <a:cs typeface="Malgun Gothic"/>
              <a:sym typeface="Malgun Gothic"/>
            </a:endParaRPr>
          </a:p>
        </p:txBody>
      </p:sp>
      <p:pic>
        <p:nvPicPr>
          <p:cNvPr id="427" name="Google Shape;427;p22"/>
          <p:cNvPicPr preferRelativeResize="0"/>
          <p:nvPr/>
        </p:nvPicPr>
        <p:blipFill rotWithShape="1">
          <a:blip r:embed="rId3">
            <a:alphaModFix/>
          </a:blip>
          <a:srcRect l="15469"/>
          <a:stretch/>
        </p:blipFill>
        <p:spPr>
          <a:xfrm>
            <a:off x="1893300" y="4962300"/>
            <a:ext cx="14664650" cy="4750775"/>
          </a:xfrm>
          <a:prstGeom prst="rect">
            <a:avLst/>
          </a:prstGeom>
          <a:noFill/>
          <a:ln>
            <a:noFill/>
          </a:ln>
        </p:spPr>
      </p:pic>
      <p:sp>
        <p:nvSpPr>
          <p:cNvPr id="428" name="Google Shape;428;p22"/>
          <p:cNvSpPr/>
          <p:nvPr/>
        </p:nvSpPr>
        <p:spPr>
          <a:xfrm>
            <a:off x="0" y="-223000"/>
            <a:ext cx="18288000" cy="874200"/>
          </a:xfrm>
          <a:prstGeom prst="rect">
            <a:avLst/>
          </a:prstGeom>
          <a:solidFill>
            <a:srgbClr val="494429"/>
          </a:solidFill>
          <a:ln w="9525" cap="flat" cmpd="sng">
            <a:solidFill>
              <a:srgbClr val="49442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22"/>
          <p:cNvSpPr/>
          <p:nvPr/>
        </p:nvSpPr>
        <p:spPr>
          <a:xfrm>
            <a:off x="1893300" y="4845400"/>
            <a:ext cx="14664600" cy="49863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5"/>
          <p:cNvSpPr txBox="1">
            <a:spLocks noGrp="1"/>
          </p:cNvSpPr>
          <p:nvPr>
            <p:ph type="ctrTitle"/>
          </p:nvPr>
        </p:nvSpPr>
        <p:spPr>
          <a:xfrm>
            <a:off x="1290936" y="498984"/>
            <a:ext cx="15544800" cy="1731900"/>
          </a:xfrm>
          <a:prstGeom prst="rect">
            <a:avLst/>
          </a:prstGeom>
          <a:noFill/>
          <a:ln>
            <a:noFill/>
          </a:ln>
        </p:spPr>
        <p:txBody>
          <a:bodyPr spcFirstLastPara="1" wrap="square" lIns="163275" tIns="81625" rIns="163275" bIns="81625" anchor="ctr" anchorCtr="0">
            <a:normAutofit/>
          </a:bodyPr>
          <a:lstStyle/>
          <a:p>
            <a:pPr marL="0" lvl="0" indent="0" algn="ctr" rtl="0">
              <a:spcBef>
                <a:spcPts val="0"/>
              </a:spcBef>
              <a:spcAft>
                <a:spcPts val="0"/>
              </a:spcAft>
              <a:buClr>
                <a:schemeClr val="dk1"/>
              </a:buClr>
              <a:buSzPts val="5700"/>
              <a:buFont typeface="Arial"/>
              <a:buNone/>
            </a:pPr>
            <a:r>
              <a:rPr lang="ko-KR" sz="5700" dirty="0">
                <a:latin typeface="G마켓 산스 TTF Medium" pitchFamily="2" charset="-127"/>
                <a:ea typeface="G마켓 산스 TTF Medium" pitchFamily="2" charset="-127"/>
                <a:cs typeface="Arial"/>
                <a:sym typeface="Arial"/>
              </a:rPr>
              <a:t>목차</a:t>
            </a:r>
            <a:endParaRPr dirty="0">
              <a:latin typeface="G마켓 산스 TTF Medium" pitchFamily="2" charset="-127"/>
              <a:ea typeface="G마켓 산스 TTF Medium" pitchFamily="2" charset="-127"/>
            </a:endParaRPr>
          </a:p>
        </p:txBody>
      </p:sp>
      <p:grpSp>
        <p:nvGrpSpPr>
          <p:cNvPr id="171" name="Google Shape;171;p5"/>
          <p:cNvGrpSpPr/>
          <p:nvPr/>
        </p:nvGrpSpPr>
        <p:grpSpPr>
          <a:xfrm>
            <a:off x="1447616" y="3510387"/>
            <a:ext cx="6607227" cy="923521"/>
            <a:chOff x="6955273" y="1661406"/>
            <a:chExt cx="6206300" cy="896100"/>
          </a:xfrm>
        </p:grpSpPr>
        <p:sp>
          <p:nvSpPr>
            <p:cNvPr id="172" name="Google Shape;172;p5"/>
            <p:cNvSpPr txBox="1"/>
            <p:nvPr/>
          </p:nvSpPr>
          <p:spPr>
            <a:xfrm>
              <a:off x="6955273" y="1661406"/>
              <a:ext cx="597000" cy="8961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ko-KR" sz="5400" b="1" i="0" u="none" strike="noStrike" cap="none" dirty="0">
                  <a:solidFill>
                    <a:schemeClr val="dk1"/>
                  </a:solidFill>
                  <a:latin typeface="G마켓 산스 TTF Medium" pitchFamily="2" charset="-127"/>
                  <a:ea typeface="G마켓 산스 TTF Medium" pitchFamily="2" charset="-127"/>
                  <a:cs typeface="Malgun Gothic"/>
                  <a:sym typeface="Malgun Gothic"/>
                </a:rPr>
                <a:t>1</a:t>
              </a:r>
              <a:endParaRPr sz="5400" b="1" dirty="0">
                <a:solidFill>
                  <a:schemeClr val="dk1"/>
                </a:solidFill>
                <a:latin typeface="G마켓 산스 TTF Medium" pitchFamily="2" charset="-127"/>
                <a:ea typeface="G마켓 산스 TTF Medium" pitchFamily="2" charset="-127"/>
                <a:cs typeface="Malgun Gothic"/>
                <a:sym typeface="Malgun Gothic"/>
              </a:endParaRPr>
            </a:p>
          </p:txBody>
        </p:sp>
        <p:sp>
          <p:nvSpPr>
            <p:cNvPr id="173" name="Google Shape;173;p5"/>
            <p:cNvSpPr txBox="1"/>
            <p:nvPr/>
          </p:nvSpPr>
          <p:spPr>
            <a:xfrm>
              <a:off x="7552173" y="1738340"/>
              <a:ext cx="5609400" cy="746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ko-KR" sz="4400" dirty="0">
                  <a:solidFill>
                    <a:schemeClr val="dk1"/>
                  </a:solidFill>
                  <a:latin typeface="G마켓 산스 TTF Medium" pitchFamily="2" charset="-127"/>
                  <a:ea typeface="G마켓 산스 TTF Medium" pitchFamily="2" charset="-127"/>
                  <a:sym typeface="Arial"/>
                </a:rPr>
                <a:t>분석 배경 및 목표</a:t>
              </a:r>
              <a:endParaRPr dirty="0">
                <a:latin typeface="G마켓 산스 TTF Medium" pitchFamily="2" charset="-127"/>
                <a:ea typeface="G마켓 산스 TTF Medium" pitchFamily="2" charset="-127"/>
              </a:endParaRPr>
            </a:p>
          </p:txBody>
        </p:sp>
      </p:grpSp>
      <p:grpSp>
        <p:nvGrpSpPr>
          <p:cNvPr id="174" name="Google Shape;174;p5"/>
          <p:cNvGrpSpPr/>
          <p:nvPr/>
        </p:nvGrpSpPr>
        <p:grpSpPr>
          <a:xfrm>
            <a:off x="1447623" y="7584774"/>
            <a:ext cx="8023347" cy="923521"/>
            <a:chOff x="6955273" y="1661406"/>
            <a:chExt cx="7536490" cy="896100"/>
          </a:xfrm>
        </p:grpSpPr>
        <p:sp>
          <p:nvSpPr>
            <p:cNvPr id="175" name="Google Shape;175;p5"/>
            <p:cNvSpPr txBox="1"/>
            <p:nvPr/>
          </p:nvSpPr>
          <p:spPr>
            <a:xfrm>
              <a:off x="6955273" y="1661406"/>
              <a:ext cx="597000" cy="8961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ko-KR" sz="5400" b="1" dirty="0">
                  <a:solidFill>
                    <a:schemeClr val="dk1"/>
                  </a:solidFill>
                  <a:latin typeface="G마켓 산스 TTF Medium" pitchFamily="2" charset="-127"/>
                  <a:ea typeface="G마켓 산스 TTF Medium" pitchFamily="2" charset="-127"/>
                  <a:cs typeface="Malgun Gothic"/>
                  <a:sym typeface="Malgun Gothic"/>
                </a:rPr>
                <a:t>4</a:t>
              </a:r>
              <a:endParaRPr sz="5400" b="1" dirty="0">
                <a:solidFill>
                  <a:schemeClr val="dk1"/>
                </a:solidFill>
                <a:latin typeface="G마켓 산스 TTF Medium" pitchFamily="2" charset="-127"/>
                <a:ea typeface="G마켓 산스 TTF Medium" pitchFamily="2" charset="-127"/>
                <a:cs typeface="Malgun Gothic"/>
                <a:sym typeface="Malgun Gothic"/>
              </a:endParaRPr>
            </a:p>
          </p:txBody>
        </p:sp>
        <p:sp>
          <p:nvSpPr>
            <p:cNvPr id="176" name="Google Shape;176;p5"/>
            <p:cNvSpPr txBox="1"/>
            <p:nvPr/>
          </p:nvSpPr>
          <p:spPr>
            <a:xfrm>
              <a:off x="7552163" y="1738352"/>
              <a:ext cx="6939600" cy="746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ko-KR" sz="4400" dirty="0">
                  <a:solidFill>
                    <a:schemeClr val="dk1"/>
                  </a:solidFill>
                  <a:latin typeface="G마켓 산스 TTF Medium" pitchFamily="2" charset="-127"/>
                  <a:ea typeface="G마켓 산스 TTF Medium" pitchFamily="2" charset="-127"/>
                  <a:sym typeface="Arial"/>
                </a:rPr>
                <a:t>데이터 통합 및 전처리</a:t>
              </a:r>
              <a:endParaRPr sz="4400" dirty="0">
                <a:solidFill>
                  <a:schemeClr val="dk1"/>
                </a:solidFill>
                <a:latin typeface="G마켓 산스 TTF Medium" pitchFamily="2" charset="-127"/>
                <a:ea typeface="G마켓 산스 TTF Medium" pitchFamily="2" charset="-127"/>
                <a:sym typeface="Arial"/>
              </a:endParaRPr>
            </a:p>
          </p:txBody>
        </p:sp>
      </p:grpSp>
      <p:grpSp>
        <p:nvGrpSpPr>
          <p:cNvPr id="177" name="Google Shape;177;p5"/>
          <p:cNvGrpSpPr/>
          <p:nvPr/>
        </p:nvGrpSpPr>
        <p:grpSpPr>
          <a:xfrm>
            <a:off x="1447622" y="6214594"/>
            <a:ext cx="6049576" cy="923307"/>
            <a:chOff x="6955273" y="1661406"/>
            <a:chExt cx="5682488" cy="895893"/>
          </a:xfrm>
        </p:grpSpPr>
        <p:sp>
          <p:nvSpPr>
            <p:cNvPr id="178" name="Google Shape;178;p5"/>
            <p:cNvSpPr txBox="1"/>
            <p:nvPr/>
          </p:nvSpPr>
          <p:spPr>
            <a:xfrm>
              <a:off x="6955273" y="1661406"/>
              <a:ext cx="596900" cy="89589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ko-KR" sz="5400" b="1" dirty="0">
                  <a:solidFill>
                    <a:schemeClr val="dk1"/>
                  </a:solidFill>
                  <a:latin typeface="G마켓 산스 TTF Medium" pitchFamily="2" charset="-127"/>
                  <a:ea typeface="G마켓 산스 TTF Medium" pitchFamily="2" charset="-127"/>
                  <a:cs typeface="Malgun Gothic"/>
                  <a:sym typeface="Malgun Gothic"/>
                </a:rPr>
                <a:t>3</a:t>
              </a:r>
              <a:endParaRPr sz="5400" b="1" dirty="0">
                <a:solidFill>
                  <a:schemeClr val="dk1"/>
                </a:solidFill>
                <a:latin typeface="G마켓 산스 TTF Medium" pitchFamily="2" charset="-127"/>
                <a:ea typeface="G마켓 산스 TTF Medium" pitchFamily="2" charset="-127"/>
                <a:cs typeface="Malgun Gothic"/>
                <a:sym typeface="Malgun Gothic"/>
              </a:endParaRPr>
            </a:p>
          </p:txBody>
        </p:sp>
        <p:sp>
          <p:nvSpPr>
            <p:cNvPr id="179" name="Google Shape;179;p5"/>
            <p:cNvSpPr txBox="1"/>
            <p:nvPr/>
          </p:nvSpPr>
          <p:spPr>
            <a:xfrm>
              <a:off x="7552161" y="1738357"/>
              <a:ext cx="5085600" cy="746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ko-KR" sz="4400" dirty="0">
                  <a:solidFill>
                    <a:schemeClr val="dk1"/>
                  </a:solidFill>
                  <a:latin typeface="G마켓 산스 TTF Medium" pitchFamily="2" charset="-127"/>
                  <a:ea typeface="G마켓 산스 TTF Medium" pitchFamily="2" charset="-127"/>
                  <a:sym typeface="Arial"/>
                </a:rPr>
                <a:t>데이터 수집</a:t>
              </a:r>
              <a:endParaRPr sz="4400" dirty="0">
                <a:solidFill>
                  <a:schemeClr val="dk1"/>
                </a:solidFill>
                <a:latin typeface="G마켓 산스 TTF Medium" pitchFamily="2" charset="-127"/>
                <a:ea typeface="G마켓 산스 TTF Medium" pitchFamily="2" charset="-127"/>
                <a:sym typeface="Arial"/>
              </a:endParaRPr>
            </a:p>
          </p:txBody>
        </p:sp>
      </p:grpSp>
      <p:grpSp>
        <p:nvGrpSpPr>
          <p:cNvPr id="180" name="Google Shape;180;p5"/>
          <p:cNvGrpSpPr/>
          <p:nvPr/>
        </p:nvGrpSpPr>
        <p:grpSpPr>
          <a:xfrm>
            <a:off x="1447623" y="4889426"/>
            <a:ext cx="7387781" cy="923521"/>
            <a:chOff x="6955273" y="1661406"/>
            <a:chExt cx="6939490" cy="896100"/>
          </a:xfrm>
        </p:grpSpPr>
        <p:sp>
          <p:nvSpPr>
            <p:cNvPr id="181" name="Google Shape;181;p5"/>
            <p:cNvSpPr txBox="1"/>
            <p:nvPr/>
          </p:nvSpPr>
          <p:spPr>
            <a:xfrm>
              <a:off x="6955273" y="1661406"/>
              <a:ext cx="597000" cy="8961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ko-KR" sz="5400" b="1" dirty="0">
                  <a:solidFill>
                    <a:schemeClr val="dk1"/>
                  </a:solidFill>
                  <a:latin typeface="G마켓 산스 TTF Medium" pitchFamily="2" charset="-127"/>
                  <a:ea typeface="G마켓 산스 TTF Medium" pitchFamily="2" charset="-127"/>
                  <a:cs typeface="Malgun Gothic"/>
                  <a:sym typeface="Malgun Gothic"/>
                </a:rPr>
                <a:t>2</a:t>
              </a:r>
              <a:endParaRPr sz="5400" b="1" dirty="0">
                <a:solidFill>
                  <a:schemeClr val="dk1"/>
                </a:solidFill>
                <a:latin typeface="G마켓 산스 TTF Medium" pitchFamily="2" charset="-127"/>
                <a:ea typeface="G마켓 산스 TTF Medium" pitchFamily="2" charset="-127"/>
                <a:cs typeface="Malgun Gothic"/>
                <a:sym typeface="Malgun Gothic"/>
              </a:endParaRPr>
            </a:p>
          </p:txBody>
        </p:sp>
        <p:sp>
          <p:nvSpPr>
            <p:cNvPr id="182" name="Google Shape;182;p5"/>
            <p:cNvSpPr txBox="1"/>
            <p:nvPr/>
          </p:nvSpPr>
          <p:spPr>
            <a:xfrm>
              <a:off x="7552163" y="1738350"/>
              <a:ext cx="6342600" cy="746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ko-KR" sz="4400" dirty="0">
                  <a:solidFill>
                    <a:schemeClr val="dk1"/>
                  </a:solidFill>
                  <a:latin typeface="G마켓 산스 TTF Medium" pitchFamily="2" charset="-127"/>
                  <a:ea typeface="G마켓 산스 TTF Medium" pitchFamily="2" charset="-127"/>
                  <a:sym typeface="Arial"/>
                </a:rPr>
                <a:t>프로젝트 수행 방법</a:t>
              </a:r>
              <a:endParaRPr sz="4400" dirty="0">
                <a:solidFill>
                  <a:schemeClr val="dk1"/>
                </a:solidFill>
                <a:latin typeface="G마켓 산스 TTF Medium" pitchFamily="2" charset="-127"/>
                <a:ea typeface="G마켓 산스 TTF Medium" pitchFamily="2" charset="-127"/>
                <a:sym typeface="Arial"/>
              </a:endParaRPr>
            </a:p>
          </p:txBody>
        </p:sp>
      </p:grpSp>
      <p:grpSp>
        <p:nvGrpSpPr>
          <p:cNvPr id="183" name="Google Shape;183;p5"/>
          <p:cNvGrpSpPr/>
          <p:nvPr/>
        </p:nvGrpSpPr>
        <p:grpSpPr>
          <a:xfrm>
            <a:off x="9355918" y="3431085"/>
            <a:ext cx="5841346" cy="923521"/>
            <a:chOff x="6955273" y="1661406"/>
            <a:chExt cx="5486892" cy="896100"/>
          </a:xfrm>
        </p:grpSpPr>
        <p:sp>
          <p:nvSpPr>
            <p:cNvPr id="184" name="Google Shape;184;p5"/>
            <p:cNvSpPr txBox="1"/>
            <p:nvPr/>
          </p:nvSpPr>
          <p:spPr>
            <a:xfrm>
              <a:off x="6955273" y="1661406"/>
              <a:ext cx="597000" cy="8961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ko-KR" sz="5400" b="1" dirty="0">
                  <a:solidFill>
                    <a:schemeClr val="dk1"/>
                  </a:solidFill>
                  <a:latin typeface="G마켓 산스 TTF Medium" pitchFamily="2" charset="-127"/>
                  <a:ea typeface="G마켓 산스 TTF Medium" pitchFamily="2" charset="-127"/>
                  <a:cs typeface="Malgun Gothic"/>
                  <a:sym typeface="Malgun Gothic"/>
                </a:rPr>
                <a:t>5</a:t>
              </a:r>
              <a:endParaRPr sz="5400" b="1" dirty="0">
                <a:solidFill>
                  <a:schemeClr val="dk1"/>
                </a:solidFill>
                <a:latin typeface="G마켓 산스 TTF Medium" pitchFamily="2" charset="-127"/>
                <a:ea typeface="G마켓 산스 TTF Medium" pitchFamily="2" charset="-127"/>
                <a:cs typeface="Malgun Gothic"/>
                <a:sym typeface="Malgun Gothic"/>
              </a:endParaRPr>
            </a:p>
          </p:txBody>
        </p:sp>
        <p:sp>
          <p:nvSpPr>
            <p:cNvPr id="185" name="Google Shape;185;p5"/>
            <p:cNvSpPr txBox="1"/>
            <p:nvPr/>
          </p:nvSpPr>
          <p:spPr>
            <a:xfrm>
              <a:off x="7552165" y="1738341"/>
              <a:ext cx="4890000" cy="746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ko-KR" sz="4400" dirty="0">
                  <a:solidFill>
                    <a:schemeClr val="dk1"/>
                  </a:solidFill>
                  <a:latin typeface="G마켓 산스 TTF Medium" pitchFamily="2" charset="-127"/>
                  <a:ea typeface="G마켓 산스 TTF Medium" pitchFamily="2" charset="-127"/>
                  <a:sym typeface="Arial"/>
                </a:rPr>
                <a:t>모델링</a:t>
              </a:r>
              <a:endParaRPr dirty="0">
                <a:latin typeface="G마켓 산스 TTF Medium" pitchFamily="2" charset="-127"/>
                <a:ea typeface="G마켓 산스 TTF Medium" pitchFamily="2" charset="-127"/>
              </a:endParaRPr>
            </a:p>
          </p:txBody>
        </p:sp>
      </p:grpSp>
      <p:grpSp>
        <p:nvGrpSpPr>
          <p:cNvPr id="186" name="Google Shape;186;p5"/>
          <p:cNvGrpSpPr/>
          <p:nvPr/>
        </p:nvGrpSpPr>
        <p:grpSpPr>
          <a:xfrm>
            <a:off x="9355920" y="4865908"/>
            <a:ext cx="9298318" cy="923416"/>
            <a:chOff x="6955273" y="1661406"/>
            <a:chExt cx="8734095" cy="1437000"/>
          </a:xfrm>
        </p:grpSpPr>
        <p:sp>
          <p:nvSpPr>
            <p:cNvPr id="187" name="Google Shape;187;p5"/>
            <p:cNvSpPr txBox="1"/>
            <p:nvPr/>
          </p:nvSpPr>
          <p:spPr>
            <a:xfrm>
              <a:off x="6955273" y="1661406"/>
              <a:ext cx="597000" cy="1437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ko-KR" sz="5400" b="1" dirty="0">
                  <a:solidFill>
                    <a:schemeClr val="dk1"/>
                  </a:solidFill>
                  <a:latin typeface="G마켓 산스 TTF Medium" pitchFamily="2" charset="-127"/>
                  <a:ea typeface="G마켓 산스 TTF Medium" pitchFamily="2" charset="-127"/>
                  <a:cs typeface="Malgun Gothic"/>
                  <a:sym typeface="Malgun Gothic"/>
                </a:rPr>
                <a:t>6</a:t>
              </a:r>
              <a:endParaRPr sz="5400" b="1" dirty="0">
                <a:solidFill>
                  <a:schemeClr val="dk1"/>
                </a:solidFill>
                <a:latin typeface="G마켓 산스 TTF Medium" pitchFamily="2" charset="-127"/>
                <a:ea typeface="G마켓 산스 TTF Medium" pitchFamily="2" charset="-127"/>
                <a:cs typeface="Malgun Gothic"/>
                <a:sym typeface="Malgun Gothic"/>
              </a:endParaRPr>
            </a:p>
          </p:txBody>
        </p:sp>
        <p:sp>
          <p:nvSpPr>
            <p:cNvPr id="188" name="Google Shape;188;p5"/>
            <p:cNvSpPr txBox="1"/>
            <p:nvPr/>
          </p:nvSpPr>
          <p:spPr>
            <a:xfrm>
              <a:off x="7552168" y="1738346"/>
              <a:ext cx="8137200" cy="1197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ko-KR" sz="4400" dirty="0">
                  <a:solidFill>
                    <a:schemeClr val="dk1"/>
                  </a:solidFill>
                  <a:latin typeface="G마켓 산스 TTF Medium" pitchFamily="2" charset="-127"/>
                  <a:ea typeface="G마켓 산스 TTF Medium" pitchFamily="2" charset="-127"/>
                  <a:sym typeface="Arial"/>
                </a:rPr>
                <a:t>지도 시각화 및 </a:t>
              </a:r>
              <a:r>
                <a:rPr lang="ko-KR" sz="4400" dirty="0">
                  <a:solidFill>
                    <a:schemeClr val="dk1"/>
                  </a:solidFill>
                  <a:latin typeface="G마켓 산스 TTF Medium" pitchFamily="2" charset="-127"/>
                  <a:ea typeface="G마켓 산스 TTF Medium" pitchFamily="2" charset="-127"/>
                </a:rPr>
                <a:t>모델링 </a:t>
              </a:r>
              <a:r>
                <a:rPr lang="ko-KR" sz="4400" dirty="0">
                  <a:solidFill>
                    <a:schemeClr val="dk1"/>
                  </a:solidFill>
                  <a:latin typeface="G마켓 산스 TTF Medium" pitchFamily="2" charset="-127"/>
                  <a:ea typeface="G마켓 산스 TTF Medium" pitchFamily="2" charset="-127"/>
                  <a:sym typeface="Arial"/>
                </a:rPr>
                <a:t>시</a:t>
              </a:r>
              <a:r>
                <a:rPr lang="ko-KR" sz="4400" dirty="0">
                  <a:solidFill>
                    <a:schemeClr val="dk1"/>
                  </a:solidFill>
                  <a:latin typeface="G마켓 산스 TTF Medium" pitchFamily="2" charset="-127"/>
                  <a:ea typeface="G마켓 산스 TTF Medium" pitchFamily="2" charset="-127"/>
                </a:rPr>
                <a:t>연</a:t>
              </a:r>
              <a:endParaRPr sz="4400" dirty="0">
                <a:solidFill>
                  <a:schemeClr val="dk1"/>
                </a:solidFill>
                <a:latin typeface="G마켓 산스 TTF Medium" pitchFamily="2" charset="-127"/>
                <a:ea typeface="G마켓 산스 TTF Medium" pitchFamily="2" charset="-127"/>
                <a:sym typeface="Arial"/>
              </a:endParaRPr>
            </a:p>
          </p:txBody>
        </p:sp>
      </p:grpSp>
      <p:grpSp>
        <p:nvGrpSpPr>
          <p:cNvPr id="189" name="Google Shape;189;p5"/>
          <p:cNvGrpSpPr/>
          <p:nvPr/>
        </p:nvGrpSpPr>
        <p:grpSpPr>
          <a:xfrm>
            <a:off x="9388863" y="6140005"/>
            <a:ext cx="6867844" cy="923307"/>
            <a:chOff x="6955273" y="1661406"/>
            <a:chExt cx="6451103" cy="895893"/>
          </a:xfrm>
        </p:grpSpPr>
        <p:sp>
          <p:nvSpPr>
            <p:cNvPr id="190" name="Google Shape;190;p5"/>
            <p:cNvSpPr txBox="1"/>
            <p:nvPr/>
          </p:nvSpPr>
          <p:spPr>
            <a:xfrm>
              <a:off x="6955273" y="1661406"/>
              <a:ext cx="596900" cy="89589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ko-KR" sz="5400" b="1" dirty="0">
                  <a:solidFill>
                    <a:schemeClr val="dk1"/>
                  </a:solidFill>
                  <a:latin typeface="G마켓 산스 TTF Medium" pitchFamily="2" charset="-127"/>
                  <a:ea typeface="G마켓 산스 TTF Medium" pitchFamily="2" charset="-127"/>
                  <a:cs typeface="Malgun Gothic"/>
                  <a:sym typeface="Malgun Gothic"/>
                </a:rPr>
                <a:t>7</a:t>
              </a:r>
              <a:endParaRPr sz="5400" b="1" dirty="0">
                <a:solidFill>
                  <a:schemeClr val="dk1"/>
                </a:solidFill>
                <a:latin typeface="G마켓 산스 TTF Medium" pitchFamily="2" charset="-127"/>
                <a:ea typeface="G마켓 산스 TTF Medium" pitchFamily="2" charset="-127"/>
                <a:cs typeface="Malgun Gothic"/>
                <a:sym typeface="Malgun Gothic"/>
              </a:endParaRPr>
            </a:p>
          </p:txBody>
        </p:sp>
        <p:sp>
          <p:nvSpPr>
            <p:cNvPr id="191" name="Google Shape;191;p5"/>
            <p:cNvSpPr txBox="1"/>
            <p:nvPr/>
          </p:nvSpPr>
          <p:spPr>
            <a:xfrm>
              <a:off x="7552176" y="1738347"/>
              <a:ext cx="5854200" cy="74670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ko-KR" sz="4400" dirty="0">
                  <a:solidFill>
                    <a:schemeClr val="dk1"/>
                  </a:solidFill>
                  <a:latin typeface="G마켓 산스 TTF Medium" pitchFamily="2" charset="-127"/>
                  <a:ea typeface="G마켓 산스 TTF Medium" pitchFamily="2" charset="-127"/>
                  <a:sym typeface="Arial"/>
                </a:rPr>
                <a:t>결론 및 한계점</a:t>
              </a:r>
              <a:endParaRPr sz="4400" dirty="0">
                <a:solidFill>
                  <a:schemeClr val="dk1"/>
                </a:solidFill>
                <a:latin typeface="G마켓 산스 TTF Medium" pitchFamily="2" charset="-127"/>
                <a:ea typeface="G마켓 산스 TTF Medium" pitchFamily="2" charset="-127"/>
                <a:sym typeface="Arial"/>
              </a:endParaRPr>
            </a:p>
          </p:txBody>
        </p:sp>
      </p:grpSp>
      <p:cxnSp>
        <p:nvCxnSpPr>
          <p:cNvPr id="192" name="Google Shape;192;p5"/>
          <p:cNvCxnSpPr/>
          <p:nvPr/>
        </p:nvCxnSpPr>
        <p:spPr>
          <a:xfrm>
            <a:off x="8262545" y="1920240"/>
            <a:ext cx="1596600" cy="0"/>
          </a:xfrm>
          <a:prstGeom prst="straightConnector1">
            <a:avLst/>
          </a:prstGeom>
          <a:noFill/>
          <a:ln w="76200" cap="flat" cmpd="sng">
            <a:solidFill>
              <a:schemeClr val="dk1"/>
            </a:solidFill>
            <a:prstDash val="solid"/>
            <a:round/>
            <a:headEnd type="none" w="sm" len="sm"/>
            <a:tailEnd type="none" w="sm" len="sm"/>
          </a:ln>
        </p:spPr>
      </p:cxnSp>
      <p:sp>
        <p:nvSpPr>
          <p:cNvPr id="193" name="Google Shape;193;p5"/>
          <p:cNvSpPr/>
          <p:nvPr/>
        </p:nvSpPr>
        <p:spPr>
          <a:xfrm>
            <a:off x="457200" y="419100"/>
            <a:ext cx="17373600" cy="9372600"/>
          </a:xfrm>
          <a:prstGeom prst="rect">
            <a:avLst/>
          </a:prstGeom>
          <a:noFill/>
          <a:ln w="57150" cap="flat" cmpd="sng">
            <a:solidFill>
              <a:schemeClr val="dk1"/>
            </a:solidFill>
            <a:prstDash val="solid"/>
            <a:round/>
            <a:headEnd type="none" w="sm" len="sm"/>
            <a:tailEnd type="none" w="sm" len="sm"/>
          </a:ln>
        </p:spPr>
        <p:txBody>
          <a:bodyPr spcFirstLastPara="1" wrap="square" lIns="163275" tIns="81625" rIns="163275" bIns="81625" anchor="ctr" anchorCtr="0">
            <a:noAutofit/>
          </a:bodyPr>
          <a:lstStyle/>
          <a:p>
            <a:pPr marL="0" marR="0" lvl="0" indent="0" algn="ctr" rtl="0">
              <a:spcBef>
                <a:spcPts val="0"/>
              </a:spcBef>
              <a:spcAft>
                <a:spcPts val="0"/>
              </a:spcAft>
              <a:buNone/>
            </a:pPr>
            <a:endParaRPr sz="1800" b="0" i="0" u="none" strike="noStrike" cap="none">
              <a:solidFill>
                <a:srgbClr val="FFFFFF"/>
              </a:solidFill>
              <a:latin typeface="Malgun Gothic"/>
              <a:ea typeface="Malgun Gothic"/>
              <a:cs typeface="Malgun Gothic"/>
              <a:sym typeface="Malgun Gothic"/>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33"/>
        <p:cNvGrpSpPr/>
        <p:nvPr/>
      </p:nvGrpSpPr>
      <p:grpSpPr>
        <a:xfrm>
          <a:off x="0" y="0"/>
          <a:ext cx="0" cy="0"/>
          <a:chOff x="0" y="0"/>
          <a:chExt cx="0" cy="0"/>
        </a:xfrm>
      </p:grpSpPr>
      <p:sp>
        <p:nvSpPr>
          <p:cNvPr id="434" name="Google Shape;434;g1f5e85a010a_0_10"/>
          <p:cNvSpPr/>
          <p:nvPr/>
        </p:nvSpPr>
        <p:spPr>
          <a:xfrm>
            <a:off x="797925" y="2271575"/>
            <a:ext cx="16634661" cy="1295841"/>
          </a:xfrm>
          <a:custGeom>
            <a:avLst/>
            <a:gdLst/>
            <a:ahLst/>
            <a:cxnLst/>
            <a:rect l="l" t="t" r="r" b="b"/>
            <a:pathLst>
              <a:path w="2072855" h="509672" extrusionOk="0">
                <a:moveTo>
                  <a:pt x="0" y="0"/>
                </a:moveTo>
                <a:lnTo>
                  <a:pt x="2072855" y="0"/>
                </a:lnTo>
                <a:lnTo>
                  <a:pt x="2072855" y="509672"/>
                </a:lnTo>
                <a:lnTo>
                  <a:pt x="0" y="509672"/>
                </a:lnTo>
                <a:close/>
              </a:path>
            </a:pathLst>
          </a:custGeom>
          <a:solidFill>
            <a:srgbClr val="F4F4F4"/>
          </a:solidFill>
          <a:ln>
            <a:noFill/>
          </a:ln>
        </p:spPr>
      </p:sp>
      <p:sp>
        <p:nvSpPr>
          <p:cNvPr id="435" name="Google Shape;435;g1f5e85a010a_0_10"/>
          <p:cNvSpPr txBox="1"/>
          <p:nvPr/>
        </p:nvSpPr>
        <p:spPr>
          <a:xfrm>
            <a:off x="1367136" y="282963"/>
            <a:ext cx="15544800" cy="2205000"/>
          </a:xfrm>
          <a:prstGeom prst="rect">
            <a:avLst/>
          </a:prstGeom>
          <a:noFill/>
          <a:ln>
            <a:noFill/>
          </a:ln>
        </p:spPr>
        <p:txBody>
          <a:bodyPr spcFirstLastPara="1" wrap="square" lIns="163275" tIns="81625" rIns="163275" bIns="81625" anchor="ctr" anchorCtr="0">
            <a:normAutofit/>
          </a:bodyPr>
          <a:lstStyle/>
          <a:p>
            <a:pPr marL="0" marR="0" lvl="0" indent="0" algn="l" rtl="0">
              <a:spcBef>
                <a:spcPts val="0"/>
              </a:spcBef>
              <a:spcAft>
                <a:spcPts val="0"/>
              </a:spcAft>
              <a:buClr>
                <a:srgbClr val="000000"/>
              </a:buClr>
              <a:buSzPts val="6400"/>
              <a:buFont typeface="Malgun Gothic"/>
              <a:buNone/>
            </a:pPr>
            <a:r>
              <a:rPr lang="ko-KR" sz="6000" dirty="0">
                <a:solidFill>
                  <a:srgbClr val="000000"/>
                </a:solidFill>
                <a:latin typeface="G마켓 산스 TTF Medium" pitchFamily="2" charset="-127"/>
                <a:ea typeface="G마켓 산스 TTF Medium" pitchFamily="2" charset="-127"/>
                <a:cs typeface="Malgun Gothic"/>
                <a:sym typeface="Malgun Gothic"/>
              </a:rPr>
              <a:t>도로 데이터</a:t>
            </a:r>
            <a:endParaRPr sz="1000" dirty="0">
              <a:latin typeface="G마켓 산스 TTF Medium" pitchFamily="2" charset="-127"/>
              <a:ea typeface="G마켓 산스 TTF Medium" pitchFamily="2" charset="-127"/>
            </a:endParaRPr>
          </a:p>
        </p:txBody>
      </p:sp>
      <p:sp>
        <p:nvSpPr>
          <p:cNvPr id="436" name="Google Shape;436;g1f5e85a010a_0_10"/>
          <p:cNvSpPr/>
          <p:nvPr/>
        </p:nvSpPr>
        <p:spPr>
          <a:xfrm>
            <a:off x="-533400" y="1271178"/>
            <a:ext cx="1729800" cy="220500"/>
          </a:xfrm>
          <a:prstGeom prst="homePlate">
            <a:avLst>
              <a:gd name="adj" fmla="val 50000"/>
            </a:avLst>
          </a:prstGeom>
          <a:solidFill>
            <a:srgbClr val="494429"/>
          </a:solidFill>
          <a:ln w="25400" cap="flat" cmpd="sng">
            <a:solidFill>
              <a:srgbClr val="49442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algun Gothic"/>
              <a:ea typeface="Malgun Gothic"/>
              <a:cs typeface="Malgun Gothic"/>
              <a:sym typeface="Malgun Gothic"/>
            </a:endParaRPr>
          </a:p>
        </p:txBody>
      </p:sp>
      <p:sp>
        <p:nvSpPr>
          <p:cNvPr id="437" name="Google Shape;437;g1f5e85a010a_0_10"/>
          <p:cNvSpPr txBox="1"/>
          <p:nvPr/>
        </p:nvSpPr>
        <p:spPr>
          <a:xfrm>
            <a:off x="1157148" y="2564166"/>
            <a:ext cx="16273800" cy="1296000"/>
          </a:xfrm>
          <a:prstGeom prst="rect">
            <a:avLst/>
          </a:prstGeom>
          <a:noFill/>
          <a:ln>
            <a:noFill/>
          </a:ln>
        </p:spPr>
        <p:txBody>
          <a:bodyPr spcFirstLastPara="1" wrap="square" lIns="163275" tIns="81625" rIns="163275" bIns="81625" anchor="t" anchorCtr="0">
            <a:normAutofit/>
          </a:bodyPr>
          <a:lstStyle/>
          <a:p>
            <a:pPr marL="0" marR="0" lvl="0" indent="0" algn="l" rtl="0">
              <a:spcBef>
                <a:spcPts val="0"/>
              </a:spcBef>
              <a:spcAft>
                <a:spcPts val="0"/>
              </a:spcAft>
              <a:buClr>
                <a:schemeClr val="dk1"/>
              </a:buClr>
              <a:buSzPts val="3200"/>
              <a:buFont typeface="Arial"/>
              <a:buNone/>
            </a:pPr>
            <a:r>
              <a:rPr lang="ko-KR" sz="3200" dirty="0">
                <a:solidFill>
                  <a:schemeClr val="dk1"/>
                </a:solidFill>
                <a:latin typeface="Malgun Gothic"/>
                <a:ea typeface="Malgun Gothic"/>
                <a:cs typeface="Malgun Gothic"/>
                <a:sym typeface="Malgun Gothic"/>
              </a:rPr>
              <a:t>- </a:t>
            </a:r>
            <a:r>
              <a:rPr lang="ko-KR" sz="3200" dirty="0">
                <a:solidFill>
                  <a:schemeClr val="dk1"/>
                </a:solidFill>
                <a:latin typeface="G마켓 산스 TTF Medium" pitchFamily="2" charset="-127"/>
                <a:ea typeface="G마켓 산스 TTF Medium" pitchFamily="2" charset="-127"/>
                <a:cs typeface="Malgun Gothic"/>
                <a:sym typeface="Malgun Gothic"/>
              </a:rPr>
              <a:t>도로데이터 시각화</a:t>
            </a:r>
            <a:endParaRPr sz="3200" dirty="0">
              <a:solidFill>
                <a:schemeClr val="dk1"/>
              </a:solidFill>
              <a:latin typeface="G마켓 산스 TTF Medium" pitchFamily="2" charset="-127"/>
              <a:ea typeface="G마켓 산스 TTF Medium" pitchFamily="2" charset="-127"/>
              <a:cs typeface="Malgun Gothic"/>
              <a:sym typeface="Malgun Gothic"/>
            </a:endParaRPr>
          </a:p>
        </p:txBody>
      </p:sp>
      <p:pic>
        <p:nvPicPr>
          <p:cNvPr id="438" name="Google Shape;438;g1f5e85a010a_0_10"/>
          <p:cNvPicPr preferRelativeResize="0"/>
          <p:nvPr/>
        </p:nvPicPr>
        <p:blipFill>
          <a:blip r:embed="rId3">
            <a:alphaModFix/>
          </a:blip>
          <a:stretch>
            <a:fillRect/>
          </a:stretch>
        </p:blipFill>
        <p:spPr>
          <a:xfrm>
            <a:off x="5910300" y="3860175"/>
            <a:ext cx="5879800" cy="6035224"/>
          </a:xfrm>
          <a:prstGeom prst="rect">
            <a:avLst/>
          </a:prstGeom>
          <a:noFill/>
          <a:ln>
            <a:noFill/>
          </a:ln>
        </p:spPr>
      </p:pic>
      <p:pic>
        <p:nvPicPr>
          <p:cNvPr id="439" name="Google Shape;439;g1f5e85a010a_0_10"/>
          <p:cNvPicPr preferRelativeResize="0"/>
          <p:nvPr/>
        </p:nvPicPr>
        <p:blipFill rotWithShape="1">
          <a:blip r:embed="rId4">
            <a:alphaModFix/>
          </a:blip>
          <a:srcRect t="2903"/>
          <a:stretch/>
        </p:blipFill>
        <p:spPr>
          <a:xfrm>
            <a:off x="554175" y="4735675"/>
            <a:ext cx="5463323" cy="5007025"/>
          </a:xfrm>
          <a:prstGeom prst="rect">
            <a:avLst/>
          </a:prstGeom>
          <a:noFill/>
          <a:ln>
            <a:noFill/>
          </a:ln>
        </p:spPr>
      </p:pic>
      <p:pic>
        <p:nvPicPr>
          <p:cNvPr id="440" name="Google Shape;440;g1f5e85a010a_0_10"/>
          <p:cNvPicPr preferRelativeResize="0"/>
          <p:nvPr/>
        </p:nvPicPr>
        <p:blipFill>
          <a:blip r:embed="rId5">
            <a:alphaModFix/>
          </a:blip>
          <a:stretch>
            <a:fillRect/>
          </a:stretch>
        </p:blipFill>
        <p:spPr>
          <a:xfrm>
            <a:off x="12142200" y="4888401"/>
            <a:ext cx="5879800" cy="4366775"/>
          </a:xfrm>
          <a:prstGeom prst="rect">
            <a:avLst/>
          </a:prstGeom>
          <a:noFill/>
          <a:ln>
            <a:noFill/>
          </a:ln>
        </p:spPr>
      </p:pic>
      <p:sp>
        <p:nvSpPr>
          <p:cNvPr id="441" name="Google Shape;441;g1f5e85a010a_0_10"/>
          <p:cNvSpPr/>
          <p:nvPr/>
        </p:nvSpPr>
        <p:spPr>
          <a:xfrm>
            <a:off x="0" y="-223000"/>
            <a:ext cx="18288000" cy="874200"/>
          </a:xfrm>
          <a:prstGeom prst="rect">
            <a:avLst/>
          </a:prstGeom>
          <a:solidFill>
            <a:srgbClr val="494429"/>
          </a:solidFill>
          <a:ln w="9525" cap="flat" cmpd="sng">
            <a:solidFill>
              <a:srgbClr val="49442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6" name="Google Shape;446;p23"/>
          <p:cNvSpPr/>
          <p:nvPr/>
        </p:nvSpPr>
        <p:spPr>
          <a:xfrm>
            <a:off x="797925" y="2288525"/>
            <a:ext cx="16639844" cy="2101123"/>
          </a:xfrm>
          <a:custGeom>
            <a:avLst/>
            <a:gdLst/>
            <a:ahLst/>
            <a:cxnLst/>
            <a:rect l="l" t="t" r="r" b="b"/>
            <a:pathLst>
              <a:path w="2072855" h="509672" extrusionOk="0">
                <a:moveTo>
                  <a:pt x="0" y="0"/>
                </a:moveTo>
                <a:lnTo>
                  <a:pt x="2072855" y="0"/>
                </a:lnTo>
                <a:lnTo>
                  <a:pt x="2072855" y="509672"/>
                </a:lnTo>
                <a:lnTo>
                  <a:pt x="0" y="509672"/>
                </a:lnTo>
                <a:close/>
              </a:path>
            </a:pathLst>
          </a:custGeom>
          <a:solidFill>
            <a:srgbClr val="F4F4F4"/>
          </a:solidFill>
          <a:ln>
            <a:noFill/>
          </a:ln>
        </p:spPr>
      </p:sp>
      <p:sp>
        <p:nvSpPr>
          <p:cNvPr id="447" name="Google Shape;447;p23"/>
          <p:cNvSpPr txBox="1"/>
          <p:nvPr/>
        </p:nvSpPr>
        <p:spPr>
          <a:xfrm>
            <a:off x="1367136" y="282963"/>
            <a:ext cx="15544800" cy="2205038"/>
          </a:xfrm>
          <a:prstGeom prst="rect">
            <a:avLst/>
          </a:prstGeom>
          <a:noFill/>
          <a:ln>
            <a:noFill/>
          </a:ln>
        </p:spPr>
        <p:txBody>
          <a:bodyPr spcFirstLastPara="1" wrap="square" lIns="163275" tIns="81625" rIns="163275" bIns="81625" anchor="ctr" anchorCtr="0">
            <a:normAutofit/>
          </a:bodyPr>
          <a:lstStyle/>
          <a:p>
            <a:pPr marL="0" marR="0" lvl="0" indent="0" algn="l" rtl="0">
              <a:spcBef>
                <a:spcPts val="0"/>
              </a:spcBef>
              <a:spcAft>
                <a:spcPts val="0"/>
              </a:spcAft>
              <a:buClr>
                <a:srgbClr val="000000"/>
              </a:buClr>
              <a:buSzPts val="6400"/>
              <a:buFont typeface="Malgun Gothic"/>
              <a:buNone/>
            </a:pPr>
            <a:r>
              <a:rPr lang="ko-KR" sz="6000" dirty="0">
                <a:solidFill>
                  <a:srgbClr val="000000"/>
                </a:solidFill>
                <a:latin typeface="G마켓 산스 TTF Medium" pitchFamily="2" charset="-127"/>
                <a:ea typeface="G마켓 산스 TTF Medium" pitchFamily="2" charset="-127"/>
                <a:cs typeface="Malgun Gothic"/>
                <a:sym typeface="Malgun Gothic"/>
              </a:rPr>
              <a:t>교통 데이터</a:t>
            </a:r>
            <a:endParaRPr sz="1000" dirty="0">
              <a:latin typeface="G마켓 산스 TTF Medium" pitchFamily="2" charset="-127"/>
              <a:ea typeface="G마켓 산스 TTF Medium" pitchFamily="2" charset="-127"/>
            </a:endParaRPr>
          </a:p>
        </p:txBody>
      </p:sp>
      <p:sp>
        <p:nvSpPr>
          <p:cNvPr id="448" name="Google Shape;448;p23"/>
          <p:cNvSpPr/>
          <p:nvPr/>
        </p:nvSpPr>
        <p:spPr>
          <a:xfrm>
            <a:off x="-533400" y="1271178"/>
            <a:ext cx="1729740" cy="220456"/>
          </a:xfrm>
          <a:prstGeom prst="homePlate">
            <a:avLst>
              <a:gd name="adj" fmla="val 50000"/>
            </a:avLst>
          </a:prstGeom>
          <a:solidFill>
            <a:srgbClr val="494429"/>
          </a:solidFill>
          <a:ln w="25400" cap="flat" cmpd="sng">
            <a:solidFill>
              <a:srgbClr val="49442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algun Gothic"/>
              <a:ea typeface="Malgun Gothic"/>
              <a:cs typeface="Malgun Gothic"/>
              <a:sym typeface="Malgun Gothic"/>
            </a:endParaRPr>
          </a:p>
        </p:txBody>
      </p:sp>
      <p:sp>
        <p:nvSpPr>
          <p:cNvPr id="449" name="Google Shape;449;p23"/>
          <p:cNvSpPr txBox="1"/>
          <p:nvPr/>
        </p:nvSpPr>
        <p:spPr>
          <a:xfrm>
            <a:off x="1165850" y="2441049"/>
            <a:ext cx="16273800" cy="2101500"/>
          </a:xfrm>
          <a:prstGeom prst="rect">
            <a:avLst/>
          </a:prstGeom>
          <a:noFill/>
          <a:ln>
            <a:noFill/>
          </a:ln>
        </p:spPr>
        <p:txBody>
          <a:bodyPr spcFirstLastPara="1" wrap="square" lIns="163275" tIns="81625" rIns="163275" bIns="81625" anchor="t" anchorCtr="0">
            <a:normAutofit/>
          </a:bodyPr>
          <a:lstStyle/>
          <a:p>
            <a:pPr marL="0" marR="0" lvl="0" indent="0" algn="l" rtl="0">
              <a:spcBef>
                <a:spcPts val="0"/>
              </a:spcBef>
              <a:spcAft>
                <a:spcPts val="0"/>
              </a:spcAft>
              <a:buClr>
                <a:schemeClr val="dk1"/>
              </a:buClr>
              <a:buSzPts val="3200"/>
              <a:buFont typeface="Arial"/>
              <a:buNone/>
            </a:pPr>
            <a:r>
              <a:rPr lang="ko-KR" sz="3200" dirty="0">
                <a:solidFill>
                  <a:schemeClr val="dk1"/>
                </a:solidFill>
                <a:latin typeface="G마켓 산스 TTF Medium" pitchFamily="2" charset="-127"/>
                <a:ea typeface="G마켓 산스 TTF Medium" pitchFamily="2" charset="-127"/>
                <a:cs typeface="Malgun Gothic"/>
                <a:sym typeface="Malgun Gothic"/>
              </a:rPr>
              <a:t>- 국토교통부 VMS표출정보(도로전광표지) API</a:t>
            </a:r>
            <a:endParaRPr sz="3200" dirty="0">
              <a:solidFill>
                <a:schemeClr val="dk1"/>
              </a:solidFill>
              <a:latin typeface="G마켓 산스 TTF Medium" pitchFamily="2" charset="-127"/>
              <a:ea typeface="G마켓 산스 TTF Medium" pitchFamily="2" charset="-127"/>
              <a:cs typeface="Malgun Gothic"/>
              <a:sym typeface="Malgun Gothic"/>
            </a:endParaRPr>
          </a:p>
          <a:p>
            <a:pPr marL="0" marR="0" lvl="0" indent="0" algn="l" rtl="0">
              <a:spcBef>
                <a:spcPts val="0"/>
              </a:spcBef>
              <a:spcAft>
                <a:spcPts val="0"/>
              </a:spcAft>
              <a:buClr>
                <a:schemeClr val="dk1"/>
              </a:buClr>
              <a:buSzPts val="3200"/>
              <a:buFont typeface="Arial"/>
              <a:buNone/>
            </a:pPr>
            <a:r>
              <a:rPr lang="ko-KR" sz="3200" dirty="0">
                <a:solidFill>
                  <a:schemeClr val="dk1"/>
                </a:solidFill>
                <a:latin typeface="G마켓 산스 TTF Medium" pitchFamily="2" charset="-127"/>
                <a:ea typeface="G마켓 산스 TTF Medium" pitchFamily="2" charset="-127"/>
                <a:cs typeface="Malgun Gothic"/>
                <a:sym typeface="Malgun Gothic"/>
              </a:rPr>
              <a:t>- 24시간 기준 약 700만 개의 데이터</a:t>
            </a:r>
            <a:endParaRPr sz="3200" dirty="0">
              <a:solidFill>
                <a:schemeClr val="dk1"/>
              </a:solidFill>
              <a:latin typeface="G마켓 산스 TTF Medium" pitchFamily="2" charset="-127"/>
              <a:ea typeface="G마켓 산스 TTF Medium" pitchFamily="2" charset="-127"/>
              <a:cs typeface="Malgun Gothic"/>
              <a:sym typeface="Malgun Gothic"/>
            </a:endParaRPr>
          </a:p>
          <a:p>
            <a:pPr marL="0" marR="0" lvl="0" indent="0" algn="l" rtl="0">
              <a:spcBef>
                <a:spcPts val="0"/>
              </a:spcBef>
              <a:spcAft>
                <a:spcPts val="0"/>
              </a:spcAft>
              <a:buClr>
                <a:schemeClr val="dk1"/>
              </a:buClr>
              <a:buSzPts val="3200"/>
              <a:buFont typeface="Arial"/>
              <a:buNone/>
            </a:pPr>
            <a:r>
              <a:rPr lang="ko-KR" sz="3200" dirty="0">
                <a:solidFill>
                  <a:schemeClr val="dk1"/>
                </a:solidFill>
                <a:latin typeface="G마켓 산스 TTF Medium" pitchFamily="2" charset="-127"/>
                <a:ea typeface="G마켓 산스 TTF Medium" pitchFamily="2" charset="-127"/>
                <a:cs typeface="Malgun Gothic"/>
                <a:sym typeface="Malgun Gothic"/>
              </a:rPr>
              <a:t>- VMSID, </a:t>
            </a:r>
            <a:r>
              <a:rPr lang="ko-KR" sz="3200" dirty="0" err="1">
                <a:solidFill>
                  <a:schemeClr val="dk1"/>
                </a:solidFill>
                <a:latin typeface="G마켓 산스 TTF Medium" pitchFamily="2" charset="-127"/>
                <a:ea typeface="G마켓 산스 TTF Medium" pitchFamily="2" charset="-127"/>
                <a:cs typeface="Malgun Gothic"/>
                <a:sym typeface="Malgun Gothic"/>
              </a:rPr>
              <a:t>표출일시</a:t>
            </a:r>
            <a:r>
              <a:rPr lang="ko-KR" sz="3200" dirty="0">
                <a:solidFill>
                  <a:schemeClr val="dk1"/>
                </a:solidFill>
                <a:latin typeface="G마켓 산스 TTF Medium" pitchFamily="2" charset="-127"/>
                <a:ea typeface="G마켓 산스 TTF Medium" pitchFamily="2" charset="-127"/>
                <a:cs typeface="Malgun Gothic"/>
                <a:sym typeface="Malgun Gothic"/>
              </a:rPr>
              <a:t>, 표출내용 등</a:t>
            </a:r>
            <a:endParaRPr sz="3200" dirty="0">
              <a:solidFill>
                <a:schemeClr val="dk1"/>
              </a:solidFill>
              <a:latin typeface="G마켓 산스 TTF Medium" pitchFamily="2" charset="-127"/>
              <a:ea typeface="G마켓 산스 TTF Medium" pitchFamily="2" charset="-127"/>
              <a:cs typeface="Malgun Gothic"/>
              <a:sym typeface="Malgun Gothic"/>
            </a:endParaRPr>
          </a:p>
        </p:txBody>
      </p:sp>
      <p:pic>
        <p:nvPicPr>
          <p:cNvPr id="450" name="Google Shape;450;p23"/>
          <p:cNvPicPr preferRelativeResize="0"/>
          <p:nvPr/>
        </p:nvPicPr>
        <p:blipFill rotWithShape="1">
          <a:blip r:embed="rId3">
            <a:alphaModFix/>
          </a:blip>
          <a:srcRect b="49246"/>
          <a:stretch/>
        </p:blipFill>
        <p:spPr>
          <a:xfrm>
            <a:off x="932488" y="4759302"/>
            <a:ext cx="16423025" cy="4942249"/>
          </a:xfrm>
          <a:prstGeom prst="rect">
            <a:avLst/>
          </a:prstGeom>
          <a:noFill/>
          <a:ln>
            <a:noFill/>
          </a:ln>
        </p:spPr>
      </p:pic>
      <p:sp>
        <p:nvSpPr>
          <p:cNvPr id="451" name="Google Shape;451;p23"/>
          <p:cNvSpPr/>
          <p:nvPr/>
        </p:nvSpPr>
        <p:spPr>
          <a:xfrm>
            <a:off x="0" y="-223000"/>
            <a:ext cx="18288000" cy="874200"/>
          </a:xfrm>
          <a:prstGeom prst="rect">
            <a:avLst/>
          </a:prstGeom>
          <a:solidFill>
            <a:srgbClr val="494429"/>
          </a:solidFill>
          <a:ln w="9525" cap="flat" cmpd="sng">
            <a:solidFill>
              <a:srgbClr val="49442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55"/>
        <p:cNvGrpSpPr/>
        <p:nvPr/>
      </p:nvGrpSpPr>
      <p:grpSpPr>
        <a:xfrm>
          <a:off x="0" y="0"/>
          <a:ext cx="0" cy="0"/>
          <a:chOff x="0" y="0"/>
          <a:chExt cx="0" cy="0"/>
        </a:xfrm>
      </p:grpSpPr>
      <p:sp>
        <p:nvSpPr>
          <p:cNvPr id="456" name="Google Shape;456;g1f5e85a010a_0_0"/>
          <p:cNvSpPr/>
          <p:nvPr/>
        </p:nvSpPr>
        <p:spPr>
          <a:xfrm>
            <a:off x="797925" y="2364850"/>
            <a:ext cx="16634661" cy="1069037"/>
          </a:xfrm>
          <a:custGeom>
            <a:avLst/>
            <a:gdLst/>
            <a:ahLst/>
            <a:cxnLst/>
            <a:rect l="l" t="t" r="r" b="b"/>
            <a:pathLst>
              <a:path w="2072855" h="509672" extrusionOk="0">
                <a:moveTo>
                  <a:pt x="0" y="0"/>
                </a:moveTo>
                <a:lnTo>
                  <a:pt x="2072855" y="0"/>
                </a:lnTo>
                <a:lnTo>
                  <a:pt x="2072855" y="509672"/>
                </a:lnTo>
                <a:lnTo>
                  <a:pt x="0" y="509672"/>
                </a:lnTo>
                <a:close/>
              </a:path>
            </a:pathLst>
          </a:custGeom>
          <a:solidFill>
            <a:srgbClr val="F4F4F4"/>
          </a:solidFill>
          <a:ln>
            <a:noFill/>
          </a:ln>
        </p:spPr>
      </p:sp>
      <p:sp>
        <p:nvSpPr>
          <p:cNvPr id="457" name="Google Shape;457;g1f5e85a010a_0_0"/>
          <p:cNvSpPr txBox="1"/>
          <p:nvPr/>
        </p:nvSpPr>
        <p:spPr>
          <a:xfrm>
            <a:off x="1367136" y="282963"/>
            <a:ext cx="15544800" cy="2205000"/>
          </a:xfrm>
          <a:prstGeom prst="rect">
            <a:avLst/>
          </a:prstGeom>
          <a:noFill/>
          <a:ln>
            <a:noFill/>
          </a:ln>
        </p:spPr>
        <p:txBody>
          <a:bodyPr spcFirstLastPara="1" wrap="square" lIns="163275" tIns="81625" rIns="163275" bIns="81625" anchor="ctr" anchorCtr="0">
            <a:normAutofit/>
          </a:bodyPr>
          <a:lstStyle/>
          <a:p>
            <a:pPr marL="0" marR="0" lvl="0" indent="0" algn="l" rtl="0">
              <a:spcBef>
                <a:spcPts val="0"/>
              </a:spcBef>
              <a:spcAft>
                <a:spcPts val="0"/>
              </a:spcAft>
              <a:buClr>
                <a:srgbClr val="000000"/>
              </a:buClr>
              <a:buSzPts val="6400"/>
              <a:buFont typeface="Malgun Gothic"/>
              <a:buNone/>
            </a:pPr>
            <a:r>
              <a:rPr lang="ko-KR" sz="6000" dirty="0">
                <a:solidFill>
                  <a:srgbClr val="000000"/>
                </a:solidFill>
                <a:latin typeface="G마켓 산스 TTF Medium" pitchFamily="2" charset="-127"/>
                <a:ea typeface="G마켓 산스 TTF Medium" pitchFamily="2" charset="-127"/>
                <a:cs typeface="Malgun Gothic"/>
                <a:sym typeface="Malgun Gothic"/>
              </a:rPr>
              <a:t>교통 데이터</a:t>
            </a:r>
            <a:endParaRPr sz="1000" dirty="0">
              <a:latin typeface="G마켓 산스 TTF Medium" pitchFamily="2" charset="-127"/>
              <a:ea typeface="G마켓 산스 TTF Medium" pitchFamily="2" charset="-127"/>
            </a:endParaRPr>
          </a:p>
        </p:txBody>
      </p:sp>
      <p:sp>
        <p:nvSpPr>
          <p:cNvPr id="458" name="Google Shape;458;g1f5e85a010a_0_0"/>
          <p:cNvSpPr/>
          <p:nvPr/>
        </p:nvSpPr>
        <p:spPr>
          <a:xfrm>
            <a:off x="-533400" y="1271178"/>
            <a:ext cx="1729800" cy="220500"/>
          </a:xfrm>
          <a:prstGeom prst="homePlate">
            <a:avLst>
              <a:gd name="adj" fmla="val 50000"/>
            </a:avLst>
          </a:prstGeom>
          <a:solidFill>
            <a:srgbClr val="494429"/>
          </a:solidFill>
          <a:ln w="25400" cap="flat" cmpd="sng">
            <a:solidFill>
              <a:srgbClr val="49442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algun Gothic"/>
              <a:ea typeface="Malgun Gothic"/>
              <a:cs typeface="Malgun Gothic"/>
              <a:sym typeface="Malgun Gothic"/>
            </a:endParaRPr>
          </a:p>
        </p:txBody>
      </p:sp>
      <p:sp>
        <p:nvSpPr>
          <p:cNvPr id="459" name="Google Shape;459;g1f5e85a010a_0_0"/>
          <p:cNvSpPr txBox="1"/>
          <p:nvPr/>
        </p:nvSpPr>
        <p:spPr>
          <a:xfrm>
            <a:off x="1157138" y="2571410"/>
            <a:ext cx="16273800" cy="958200"/>
          </a:xfrm>
          <a:prstGeom prst="rect">
            <a:avLst/>
          </a:prstGeom>
          <a:noFill/>
          <a:ln>
            <a:noFill/>
          </a:ln>
        </p:spPr>
        <p:txBody>
          <a:bodyPr spcFirstLastPara="1" wrap="square" lIns="163275" tIns="81625" rIns="163275" bIns="81625" anchor="t" anchorCtr="0">
            <a:normAutofit/>
          </a:bodyPr>
          <a:lstStyle/>
          <a:p>
            <a:pPr marL="0" marR="0" lvl="0" indent="0" algn="l" rtl="0">
              <a:spcBef>
                <a:spcPts val="0"/>
              </a:spcBef>
              <a:spcAft>
                <a:spcPts val="0"/>
              </a:spcAft>
              <a:buClr>
                <a:schemeClr val="dk1"/>
              </a:buClr>
              <a:buSzPts val="3200"/>
              <a:buFont typeface="Arial"/>
              <a:buNone/>
            </a:pPr>
            <a:r>
              <a:rPr lang="ko-KR" sz="3200" dirty="0">
                <a:solidFill>
                  <a:schemeClr val="dk1"/>
                </a:solidFill>
                <a:latin typeface="G마켓 산스 TTF Medium" pitchFamily="2" charset="-127"/>
                <a:ea typeface="G마켓 산스 TTF Medium" pitchFamily="2" charset="-127"/>
                <a:cs typeface="Malgun Gothic"/>
                <a:sym typeface="Malgun Gothic"/>
              </a:rPr>
              <a:t>- VMS 데이터 시각화</a:t>
            </a:r>
            <a:endParaRPr sz="3200" dirty="0">
              <a:solidFill>
                <a:schemeClr val="dk1"/>
              </a:solidFill>
              <a:latin typeface="G마켓 산스 TTF Medium" pitchFamily="2" charset="-127"/>
              <a:ea typeface="G마켓 산스 TTF Medium" pitchFamily="2" charset="-127"/>
              <a:cs typeface="Malgun Gothic"/>
              <a:sym typeface="Malgun Gothic"/>
            </a:endParaRPr>
          </a:p>
        </p:txBody>
      </p:sp>
      <p:pic>
        <p:nvPicPr>
          <p:cNvPr id="460" name="Google Shape;460;g1f5e85a010a_0_0"/>
          <p:cNvPicPr preferRelativeResize="0"/>
          <p:nvPr/>
        </p:nvPicPr>
        <p:blipFill rotWithShape="1">
          <a:blip r:embed="rId3">
            <a:alphaModFix/>
          </a:blip>
          <a:srcRect b="6933"/>
          <a:stretch/>
        </p:blipFill>
        <p:spPr>
          <a:xfrm>
            <a:off x="2852250" y="3883400"/>
            <a:ext cx="6154180" cy="5975875"/>
          </a:xfrm>
          <a:prstGeom prst="rect">
            <a:avLst/>
          </a:prstGeom>
          <a:noFill/>
          <a:ln>
            <a:noFill/>
          </a:ln>
        </p:spPr>
      </p:pic>
      <p:sp>
        <p:nvSpPr>
          <p:cNvPr id="461" name="Google Shape;461;g1f5e85a010a_0_0"/>
          <p:cNvSpPr/>
          <p:nvPr/>
        </p:nvSpPr>
        <p:spPr>
          <a:xfrm>
            <a:off x="3148950" y="3958475"/>
            <a:ext cx="2773500" cy="2630700"/>
          </a:xfrm>
          <a:prstGeom prst="rect">
            <a:avLst/>
          </a:prstGeom>
          <a:noFill/>
          <a:ln w="38100" cap="flat" cmpd="sng">
            <a:solidFill>
              <a:srgbClr val="C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g1f5e85a010a_0_0"/>
          <p:cNvSpPr txBox="1"/>
          <p:nvPr/>
        </p:nvSpPr>
        <p:spPr>
          <a:xfrm>
            <a:off x="375450" y="4834475"/>
            <a:ext cx="2773500" cy="1754700"/>
          </a:xfrm>
          <a:prstGeom prst="rect">
            <a:avLst/>
          </a:prstGeom>
          <a:noFill/>
          <a:ln>
            <a:noFill/>
          </a:ln>
        </p:spPr>
        <p:txBody>
          <a:bodyPr spcFirstLastPara="1" wrap="square" lIns="91425" tIns="91425" rIns="91425" bIns="91425" anchor="t" anchorCtr="0">
            <a:spAutoFit/>
          </a:bodyPr>
          <a:lstStyle/>
          <a:p>
            <a:pPr marL="457200" lvl="0" indent="-368300" algn="l" rtl="0">
              <a:spcBef>
                <a:spcPts val="0"/>
              </a:spcBef>
              <a:spcAft>
                <a:spcPts val="0"/>
              </a:spcAft>
              <a:buSzPts val="2200"/>
              <a:buFont typeface="Malgun Gothic"/>
              <a:buAutoNum type="arabicPeriod"/>
            </a:pPr>
            <a:r>
              <a:rPr lang="ko-KR" sz="2200">
                <a:latin typeface="Malgun Gothic"/>
                <a:ea typeface="Malgun Gothic"/>
                <a:cs typeface="Malgun Gothic"/>
                <a:sym typeface="Malgun Gothic"/>
              </a:rPr>
              <a:t>빙판</a:t>
            </a:r>
            <a:endParaRPr sz="2200">
              <a:latin typeface="Malgun Gothic"/>
              <a:ea typeface="Malgun Gothic"/>
              <a:cs typeface="Malgun Gothic"/>
              <a:sym typeface="Malgun Gothic"/>
            </a:endParaRPr>
          </a:p>
          <a:p>
            <a:pPr marL="457200" lvl="0" indent="-368300" algn="l" rtl="0">
              <a:spcBef>
                <a:spcPts val="0"/>
              </a:spcBef>
              <a:spcAft>
                <a:spcPts val="0"/>
              </a:spcAft>
              <a:buSzPts val="2200"/>
              <a:buFont typeface="Malgun Gothic"/>
              <a:buAutoNum type="arabicPeriod"/>
            </a:pPr>
            <a:r>
              <a:rPr lang="ko-KR" sz="2200">
                <a:latin typeface="Malgun Gothic"/>
                <a:ea typeface="Malgun Gothic"/>
                <a:cs typeface="Malgun Gothic"/>
                <a:sym typeface="Malgun Gothic"/>
              </a:rPr>
              <a:t>미끄러움</a:t>
            </a:r>
            <a:endParaRPr sz="2200">
              <a:latin typeface="Malgun Gothic"/>
              <a:ea typeface="Malgun Gothic"/>
              <a:cs typeface="Malgun Gothic"/>
              <a:sym typeface="Malgun Gothic"/>
            </a:endParaRPr>
          </a:p>
          <a:p>
            <a:pPr marL="457200" lvl="0" indent="-368300" algn="l" rtl="0">
              <a:spcBef>
                <a:spcPts val="0"/>
              </a:spcBef>
              <a:spcAft>
                <a:spcPts val="0"/>
              </a:spcAft>
              <a:buSzPts val="2200"/>
              <a:buFont typeface="Malgun Gothic"/>
              <a:buAutoNum type="arabicPeriod"/>
            </a:pPr>
            <a:r>
              <a:rPr lang="ko-KR" sz="2200">
                <a:latin typeface="Malgun Gothic"/>
                <a:ea typeface="Malgun Gothic"/>
                <a:cs typeface="Malgun Gothic"/>
                <a:sym typeface="Malgun Gothic"/>
              </a:rPr>
              <a:t>빙결</a:t>
            </a:r>
            <a:endParaRPr sz="2200">
              <a:latin typeface="Malgun Gothic"/>
              <a:ea typeface="Malgun Gothic"/>
              <a:cs typeface="Malgun Gothic"/>
              <a:sym typeface="Malgun Gothic"/>
            </a:endParaRPr>
          </a:p>
          <a:p>
            <a:pPr marL="457200" lvl="0" indent="-368300" algn="l" rtl="0">
              <a:spcBef>
                <a:spcPts val="0"/>
              </a:spcBef>
              <a:spcAft>
                <a:spcPts val="0"/>
              </a:spcAft>
              <a:buSzPts val="2200"/>
              <a:buFont typeface="Malgun Gothic"/>
              <a:buAutoNum type="arabicPeriod"/>
            </a:pPr>
            <a:r>
              <a:rPr lang="ko-KR" sz="2200">
                <a:latin typeface="Malgun Gothic"/>
                <a:ea typeface="Malgun Gothic"/>
                <a:cs typeface="Malgun Gothic"/>
                <a:sym typeface="Malgun Gothic"/>
              </a:rPr>
              <a:t>살얼음</a:t>
            </a:r>
            <a:endParaRPr sz="2200">
              <a:latin typeface="Malgun Gothic"/>
              <a:ea typeface="Malgun Gothic"/>
              <a:cs typeface="Malgun Gothic"/>
              <a:sym typeface="Malgun Gothic"/>
            </a:endParaRPr>
          </a:p>
          <a:p>
            <a:pPr marL="0" lvl="0" indent="0" algn="l" rtl="0">
              <a:spcBef>
                <a:spcPts val="0"/>
              </a:spcBef>
              <a:spcAft>
                <a:spcPts val="0"/>
              </a:spcAft>
              <a:buNone/>
            </a:pPr>
            <a:endParaRPr>
              <a:latin typeface="Malgun Gothic"/>
              <a:ea typeface="Malgun Gothic"/>
              <a:cs typeface="Malgun Gothic"/>
              <a:sym typeface="Malgun Gothic"/>
            </a:endParaRPr>
          </a:p>
        </p:txBody>
      </p:sp>
      <p:sp>
        <p:nvSpPr>
          <p:cNvPr id="463" name="Google Shape;463;g1f5e85a010a_0_0"/>
          <p:cNvSpPr/>
          <p:nvPr/>
        </p:nvSpPr>
        <p:spPr>
          <a:xfrm>
            <a:off x="164577" y="4609313"/>
            <a:ext cx="2476800" cy="2205000"/>
          </a:xfrm>
          <a:prstGeom prst="rect">
            <a:avLst/>
          </a:prstGeom>
          <a:noFill/>
          <a:ln w="38100" cap="flat" cmpd="sng">
            <a:solidFill>
              <a:srgbClr val="C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g1f5e85a010a_0_0"/>
          <p:cNvSpPr/>
          <p:nvPr/>
        </p:nvSpPr>
        <p:spPr>
          <a:xfrm>
            <a:off x="0" y="-223000"/>
            <a:ext cx="18288000" cy="874200"/>
          </a:xfrm>
          <a:prstGeom prst="rect">
            <a:avLst/>
          </a:prstGeom>
          <a:solidFill>
            <a:srgbClr val="494429"/>
          </a:solidFill>
          <a:ln w="9525" cap="flat" cmpd="sng">
            <a:solidFill>
              <a:srgbClr val="49442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65" name="Google Shape;465;g1f5e85a010a_0_0"/>
          <p:cNvPicPr preferRelativeResize="0"/>
          <p:nvPr/>
        </p:nvPicPr>
        <p:blipFill>
          <a:blip r:embed="rId4">
            <a:alphaModFix/>
          </a:blip>
          <a:stretch>
            <a:fillRect/>
          </a:stretch>
        </p:blipFill>
        <p:spPr>
          <a:xfrm>
            <a:off x="8777825" y="3834400"/>
            <a:ext cx="9129174" cy="5755925"/>
          </a:xfrm>
          <a:prstGeom prst="rect">
            <a:avLst/>
          </a:prstGeom>
          <a:noFill/>
          <a:ln>
            <a:noFill/>
          </a:ln>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69"/>
        <p:cNvGrpSpPr/>
        <p:nvPr/>
      </p:nvGrpSpPr>
      <p:grpSpPr>
        <a:xfrm>
          <a:off x="0" y="0"/>
          <a:ext cx="0" cy="0"/>
          <a:chOff x="0" y="0"/>
          <a:chExt cx="0" cy="0"/>
        </a:xfrm>
      </p:grpSpPr>
      <p:sp>
        <p:nvSpPr>
          <p:cNvPr id="470" name="Google Shape;470;p24"/>
          <p:cNvSpPr/>
          <p:nvPr/>
        </p:nvSpPr>
        <p:spPr>
          <a:xfrm>
            <a:off x="796300" y="2409025"/>
            <a:ext cx="16634661" cy="1669176"/>
          </a:xfrm>
          <a:custGeom>
            <a:avLst/>
            <a:gdLst/>
            <a:ahLst/>
            <a:cxnLst/>
            <a:rect l="l" t="t" r="r" b="b"/>
            <a:pathLst>
              <a:path w="2072855" h="509672" extrusionOk="0">
                <a:moveTo>
                  <a:pt x="0" y="0"/>
                </a:moveTo>
                <a:lnTo>
                  <a:pt x="2072855" y="0"/>
                </a:lnTo>
                <a:lnTo>
                  <a:pt x="2072855" y="509672"/>
                </a:lnTo>
                <a:lnTo>
                  <a:pt x="0" y="509672"/>
                </a:lnTo>
                <a:close/>
              </a:path>
            </a:pathLst>
          </a:custGeom>
          <a:solidFill>
            <a:srgbClr val="F4F4F4"/>
          </a:solidFill>
          <a:ln>
            <a:noFill/>
          </a:ln>
        </p:spPr>
      </p:sp>
      <p:sp>
        <p:nvSpPr>
          <p:cNvPr id="471" name="Google Shape;471;p24"/>
          <p:cNvSpPr txBox="1"/>
          <p:nvPr/>
        </p:nvSpPr>
        <p:spPr>
          <a:xfrm>
            <a:off x="1367136" y="282963"/>
            <a:ext cx="15544800" cy="2205038"/>
          </a:xfrm>
          <a:prstGeom prst="rect">
            <a:avLst/>
          </a:prstGeom>
          <a:noFill/>
          <a:ln>
            <a:noFill/>
          </a:ln>
        </p:spPr>
        <p:txBody>
          <a:bodyPr spcFirstLastPara="1" wrap="square" lIns="163275" tIns="81625" rIns="163275" bIns="81625" anchor="ctr" anchorCtr="0">
            <a:normAutofit/>
          </a:bodyPr>
          <a:lstStyle/>
          <a:p>
            <a:pPr marL="0" marR="0" lvl="0" indent="0" algn="l" rtl="0">
              <a:spcBef>
                <a:spcPts val="0"/>
              </a:spcBef>
              <a:spcAft>
                <a:spcPts val="0"/>
              </a:spcAft>
              <a:buClr>
                <a:srgbClr val="000000"/>
              </a:buClr>
              <a:buSzPts val="6400"/>
              <a:buFont typeface="Malgun Gothic"/>
              <a:buNone/>
            </a:pPr>
            <a:r>
              <a:rPr lang="ko-KR" sz="6000" dirty="0">
                <a:solidFill>
                  <a:srgbClr val="000000"/>
                </a:solidFill>
                <a:latin typeface="G마켓 산스 TTF Medium" pitchFamily="2" charset="-127"/>
                <a:ea typeface="G마켓 산스 TTF Medium" pitchFamily="2" charset="-127"/>
                <a:cs typeface="Malgun Gothic"/>
                <a:sym typeface="Malgun Gothic"/>
              </a:rPr>
              <a:t>기타</a:t>
            </a:r>
            <a:endParaRPr sz="1000" dirty="0">
              <a:latin typeface="G마켓 산스 TTF Medium" pitchFamily="2" charset="-127"/>
              <a:ea typeface="G마켓 산스 TTF Medium" pitchFamily="2" charset="-127"/>
            </a:endParaRPr>
          </a:p>
        </p:txBody>
      </p:sp>
      <p:sp>
        <p:nvSpPr>
          <p:cNvPr id="472" name="Google Shape;472;p24"/>
          <p:cNvSpPr/>
          <p:nvPr/>
        </p:nvSpPr>
        <p:spPr>
          <a:xfrm>
            <a:off x="-533400" y="1271178"/>
            <a:ext cx="1729740" cy="220456"/>
          </a:xfrm>
          <a:prstGeom prst="homePlate">
            <a:avLst>
              <a:gd name="adj" fmla="val 50000"/>
            </a:avLst>
          </a:prstGeom>
          <a:solidFill>
            <a:srgbClr val="494429"/>
          </a:solidFill>
          <a:ln w="25400" cap="flat" cmpd="sng">
            <a:solidFill>
              <a:srgbClr val="49442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algun Gothic"/>
              <a:ea typeface="Malgun Gothic"/>
              <a:cs typeface="Malgun Gothic"/>
              <a:sym typeface="Malgun Gothic"/>
            </a:endParaRPr>
          </a:p>
        </p:txBody>
      </p:sp>
      <p:sp>
        <p:nvSpPr>
          <p:cNvPr id="473" name="Google Shape;473;p24"/>
          <p:cNvSpPr txBox="1"/>
          <p:nvPr/>
        </p:nvSpPr>
        <p:spPr>
          <a:xfrm>
            <a:off x="1196350" y="2141120"/>
            <a:ext cx="16273800" cy="1937700"/>
          </a:xfrm>
          <a:prstGeom prst="rect">
            <a:avLst/>
          </a:prstGeom>
          <a:noFill/>
          <a:ln>
            <a:noFill/>
          </a:ln>
        </p:spPr>
        <p:txBody>
          <a:bodyPr spcFirstLastPara="1" wrap="square" lIns="163275" tIns="81625" rIns="163275" bIns="81625" anchor="t" anchorCtr="0">
            <a:normAutofit/>
          </a:bodyPr>
          <a:lstStyle/>
          <a:p>
            <a:pPr marL="0" marR="0" lvl="0" indent="0" algn="l" rtl="0">
              <a:spcBef>
                <a:spcPts val="0"/>
              </a:spcBef>
              <a:spcAft>
                <a:spcPts val="0"/>
              </a:spcAft>
              <a:buClr>
                <a:schemeClr val="dk1"/>
              </a:buClr>
              <a:buSzPts val="3200"/>
              <a:buFont typeface="Arial"/>
              <a:buNone/>
            </a:pPr>
            <a:endParaRPr sz="3200" dirty="0">
              <a:solidFill>
                <a:schemeClr val="dk1"/>
              </a:solidFill>
              <a:latin typeface="Malgun Gothic"/>
              <a:ea typeface="Malgun Gothic"/>
              <a:cs typeface="Malgun Gothic"/>
              <a:sym typeface="Malgun Gothic"/>
            </a:endParaRPr>
          </a:p>
          <a:p>
            <a:pPr marL="457200" marR="0" lvl="0" indent="-431800" algn="l" rtl="0">
              <a:spcBef>
                <a:spcPts val="0"/>
              </a:spcBef>
              <a:spcAft>
                <a:spcPts val="0"/>
              </a:spcAft>
              <a:buClr>
                <a:schemeClr val="dk1"/>
              </a:buClr>
              <a:buSzPts val="3200"/>
              <a:buFont typeface="Malgun Gothic"/>
              <a:buChar char="-"/>
            </a:pPr>
            <a:r>
              <a:rPr lang="ko-KR" sz="3200" dirty="0">
                <a:solidFill>
                  <a:schemeClr val="dk1"/>
                </a:solidFill>
                <a:latin typeface="G마켓 산스 TTF Medium" pitchFamily="2" charset="-127"/>
                <a:ea typeface="G마켓 산스 TTF Medium" pitchFamily="2" charset="-127"/>
                <a:cs typeface="Malgun Gothic"/>
                <a:sym typeface="Malgun Gothic"/>
              </a:rPr>
              <a:t>GIS DEVELOPER 대한민국 행정구역(SHP)</a:t>
            </a:r>
            <a:endParaRPr sz="3200" dirty="0">
              <a:solidFill>
                <a:schemeClr val="dk1"/>
              </a:solidFill>
              <a:latin typeface="G마켓 산스 TTF Medium" pitchFamily="2" charset="-127"/>
              <a:ea typeface="G마켓 산스 TTF Medium" pitchFamily="2" charset="-127"/>
              <a:cs typeface="Malgun Gothic"/>
              <a:sym typeface="Malgun Gothic"/>
            </a:endParaRPr>
          </a:p>
          <a:p>
            <a:pPr marL="457200" marR="0" lvl="0" indent="-431800" algn="l" rtl="0">
              <a:spcBef>
                <a:spcPts val="0"/>
              </a:spcBef>
              <a:spcAft>
                <a:spcPts val="0"/>
              </a:spcAft>
              <a:buClr>
                <a:schemeClr val="dk1"/>
              </a:buClr>
              <a:buSzPts val="3200"/>
              <a:buFont typeface="Malgun Gothic"/>
              <a:buChar char="-"/>
            </a:pPr>
            <a:r>
              <a:rPr lang="ko-KR" sz="3200" dirty="0">
                <a:solidFill>
                  <a:schemeClr val="dk1"/>
                </a:solidFill>
                <a:latin typeface="G마켓 산스 TTF Medium" pitchFamily="2" charset="-127"/>
                <a:ea typeface="G마켓 산스 TTF Medium" pitchFamily="2" charset="-127"/>
                <a:cs typeface="Malgun Gothic"/>
                <a:sym typeface="Malgun Gothic"/>
              </a:rPr>
              <a:t>국가교통정보센터 </a:t>
            </a:r>
            <a:r>
              <a:rPr lang="ko-KR" sz="3200" dirty="0" err="1">
                <a:solidFill>
                  <a:schemeClr val="dk1"/>
                </a:solidFill>
                <a:latin typeface="G마켓 산스 TTF Medium" pitchFamily="2" charset="-127"/>
                <a:ea typeface="G마켓 산스 TTF Medium" pitchFamily="2" charset="-127"/>
                <a:cs typeface="Malgun Gothic"/>
                <a:sym typeface="Malgun Gothic"/>
              </a:rPr>
              <a:t>전국표준노드링크</a:t>
            </a:r>
            <a:r>
              <a:rPr lang="ko-KR" sz="3200" dirty="0">
                <a:solidFill>
                  <a:schemeClr val="dk1"/>
                </a:solidFill>
                <a:latin typeface="G마켓 산스 TTF Medium" pitchFamily="2" charset="-127"/>
                <a:ea typeface="G마켓 산스 TTF Medium" pitchFamily="2" charset="-127"/>
                <a:cs typeface="Malgun Gothic"/>
                <a:sym typeface="Malgun Gothic"/>
              </a:rPr>
              <a:t>(SHP)</a:t>
            </a:r>
            <a:endParaRPr sz="3200" dirty="0">
              <a:solidFill>
                <a:schemeClr val="dk1"/>
              </a:solidFill>
              <a:latin typeface="G마켓 산스 TTF Medium" pitchFamily="2" charset="-127"/>
              <a:ea typeface="G마켓 산스 TTF Medium" pitchFamily="2" charset="-127"/>
              <a:cs typeface="Malgun Gothic"/>
              <a:sym typeface="Malgun Gothic"/>
            </a:endParaRPr>
          </a:p>
        </p:txBody>
      </p:sp>
      <p:pic>
        <p:nvPicPr>
          <p:cNvPr id="474" name="Google Shape;474;p24"/>
          <p:cNvPicPr preferRelativeResize="0"/>
          <p:nvPr/>
        </p:nvPicPr>
        <p:blipFill>
          <a:blip r:embed="rId3">
            <a:alphaModFix/>
          </a:blip>
          <a:stretch>
            <a:fillRect/>
          </a:stretch>
        </p:blipFill>
        <p:spPr>
          <a:xfrm>
            <a:off x="2548900" y="4570275"/>
            <a:ext cx="6489176" cy="5523350"/>
          </a:xfrm>
          <a:prstGeom prst="rect">
            <a:avLst/>
          </a:prstGeom>
          <a:noFill/>
          <a:ln>
            <a:noFill/>
          </a:ln>
        </p:spPr>
      </p:pic>
      <p:pic>
        <p:nvPicPr>
          <p:cNvPr id="475" name="Google Shape;475;p24"/>
          <p:cNvPicPr preferRelativeResize="0"/>
          <p:nvPr/>
        </p:nvPicPr>
        <p:blipFill rotWithShape="1">
          <a:blip r:embed="rId4">
            <a:alphaModFix/>
          </a:blip>
          <a:srcRect b="4489"/>
          <a:stretch/>
        </p:blipFill>
        <p:spPr>
          <a:xfrm>
            <a:off x="9532900" y="4590425"/>
            <a:ext cx="5809326" cy="5523349"/>
          </a:xfrm>
          <a:prstGeom prst="rect">
            <a:avLst/>
          </a:prstGeom>
          <a:noFill/>
          <a:ln>
            <a:noFill/>
          </a:ln>
        </p:spPr>
      </p:pic>
      <p:sp>
        <p:nvSpPr>
          <p:cNvPr id="476" name="Google Shape;476;p24"/>
          <p:cNvSpPr/>
          <p:nvPr/>
        </p:nvSpPr>
        <p:spPr>
          <a:xfrm>
            <a:off x="0" y="-223000"/>
            <a:ext cx="18288000" cy="874200"/>
          </a:xfrm>
          <a:prstGeom prst="rect">
            <a:avLst/>
          </a:prstGeom>
          <a:solidFill>
            <a:srgbClr val="494429"/>
          </a:solidFill>
          <a:ln w="9525" cap="flat" cmpd="sng">
            <a:solidFill>
              <a:srgbClr val="49442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80"/>
        <p:cNvGrpSpPr/>
        <p:nvPr/>
      </p:nvGrpSpPr>
      <p:grpSpPr>
        <a:xfrm>
          <a:off x="0" y="0"/>
          <a:ext cx="0" cy="0"/>
          <a:chOff x="0" y="0"/>
          <a:chExt cx="0" cy="0"/>
        </a:xfrm>
      </p:grpSpPr>
      <p:sp>
        <p:nvSpPr>
          <p:cNvPr id="481" name="Google Shape;481;p25"/>
          <p:cNvSpPr/>
          <p:nvPr/>
        </p:nvSpPr>
        <p:spPr>
          <a:xfrm>
            <a:off x="721725" y="2732051"/>
            <a:ext cx="7586649" cy="7057683"/>
          </a:xfrm>
          <a:custGeom>
            <a:avLst/>
            <a:gdLst/>
            <a:ahLst/>
            <a:cxnLst/>
            <a:rect l="l" t="t" r="r" b="b"/>
            <a:pathLst>
              <a:path w="2072855" h="509672" extrusionOk="0">
                <a:moveTo>
                  <a:pt x="0" y="0"/>
                </a:moveTo>
                <a:lnTo>
                  <a:pt x="2072855" y="0"/>
                </a:lnTo>
                <a:lnTo>
                  <a:pt x="2072855" y="509672"/>
                </a:lnTo>
                <a:lnTo>
                  <a:pt x="0" y="509672"/>
                </a:lnTo>
                <a:close/>
              </a:path>
            </a:pathLst>
          </a:custGeom>
          <a:solidFill>
            <a:srgbClr val="F4F4F4"/>
          </a:solidFill>
          <a:ln>
            <a:noFill/>
          </a:ln>
        </p:spPr>
      </p:sp>
      <p:sp>
        <p:nvSpPr>
          <p:cNvPr id="482" name="Google Shape;482;p25"/>
          <p:cNvSpPr txBox="1"/>
          <p:nvPr/>
        </p:nvSpPr>
        <p:spPr>
          <a:xfrm>
            <a:off x="1367136" y="282963"/>
            <a:ext cx="15544800" cy="2205038"/>
          </a:xfrm>
          <a:prstGeom prst="rect">
            <a:avLst/>
          </a:prstGeom>
          <a:noFill/>
          <a:ln>
            <a:noFill/>
          </a:ln>
        </p:spPr>
        <p:txBody>
          <a:bodyPr spcFirstLastPara="1" wrap="square" lIns="163275" tIns="81625" rIns="163275" bIns="81625" anchor="ctr" anchorCtr="0">
            <a:normAutofit/>
          </a:bodyPr>
          <a:lstStyle/>
          <a:p>
            <a:pPr marL="0" marR="0" lvl="0" indent="0" algn="l" rtl="0">
              <a:spcBef>
                <a:spcPts val="0"/>
              </a:spcBef>
              <a:spcAft>
                <a:spcPts val="0"/>
              </a:spcAft>
              <a:buClr>
                <a:schemeClr val="dk1"/>
              </a:buClr>
              <a:buSzPts val="6400"/>
              <a:buFont typeface="Malgun Gothic"/>
              <a:buNone/>
            </a:pPr>
            <a:endParaRPr sz="6400">
              <a:solidFill>
                <a:srgbClr val="000000"/>
              </a:solidFill>
              <a:latin typeface="Malgun Gothic"/>
              <a:ea typeface="Malgun Gothic"/>
              <a:cs typeface="Malgun Gothic"/>
              <a:sym typeface="Malgun Gothic"/>
            </a:endParaRPr>
          </a:p>
        </p:txBody>
      </p:sp>
      <p:sp>
        <p:nvSpPr>
          <p:cNvPr id="483" name="Google Shape;483;p25"/>
          <p:cNvSpPr/>
          <p:nvPr/>
        </p:nvSpPr>
        <p:spPr>
          <a:xfrm>
            <a:off x="-533400" y="1271178"/>
            <a:ext cx="1729740" cy="220456"/>
          </a:xfrm>
          <a:prstGeom prst="homePlate">
            <a:avLst>
              <a:gd name="adj" fmla="val 50000"/>
            </a:avLst>
          </a:prstGeom>
          <a:solidFill>
            <a:srgbClr val="494429"/>
          </a:solidFill>
          <a:ln w="25400" cap="flat" cmpd="sng">
            <a:solidFill>
              <a:srgbClr val="49442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algun Gothic"/>
              <a:ea typeface="Malgun Gothic"/>
              <a:cs typeface="Malgun Gothic"/>
              <a:sym typeface="Malgun Gothic"/>
            </a:endParaRPr>
          </a:p>
        </p:txBody>
      </p:sp>
      <p:sp>
        <p:nvSpPr>
          <p:cNvPr id="484" name="Google Shape;484;p25"/>
          <p:cNvSpPr txBox="1"/>
          <p:nvPr/>
        </p:nvSpPr>
        <p:spPr>
          <a:xfrm>
            <a:off x="1004750" y="3033575"/>
            <a:ext cx="7012500" cy="6756300"/>
          </a:xfrm>
          <a:prstGeom prst="rect">
            <a:avLst/>
          </a:prstGeom>
          <a:noFill/>
          <a:ln>
            <a:noFill/>
          </a:ln>
        </p:spPr>
        <p:txBody>
          <a:bodyPr spcFirstLastPara="1" wrap="square" lIns="163275" tIns="81625" rIns="163275" bIns="81625" anchor="t" anchorCtr="0">
            <a:normAutofit/>
          </a:bodyPr>
          <a:lstStyle/>
          <a:p>
            <a:pPr marL="457200" marR="0" lvl="0" indent="-431800" algn="l" rtl="0">
              <a:lnSpc>
                <a:spcPct val="150000"/>
              </a:lnSpc>
              <a:spcBef>
                <a:spcPts val="0"/>
              </a:spcBef>
              <a:spcAft>
                <a:spcPts val="0"/>
              </a:spcAft>
              <a:buSzPts val="3200"/>
              <a:buFont typeface="Malgun Gothic"/>
              <a:buAutoNum type="arabicPeriod"/>
            </a:pPr>
            <a:r>
              <a:rPr lang="ko-KR" sz="3200" dirty="0">
                <a:solidFill>
                  <a:schemeClr val="dk1"/>
                </a:solidFill>
                <a:latin typeface="G마켓 산스 TTF Medium" pitchFamily="2" charset="-127"/>
                <a:ea typeface="G마켓 산스 TTF Medium" pitchFamily="2" charset="-127"/>
                <a:cs typeface="Malgun Gothic"/>
                <a:sym typeface="Malgun Gothic"/>
              </a:rPr>
              <a:t>위치데이터 : </a:t>
            </a:r>
            <a:r>
              <a:rPr lang="ko-KR" sz="3200" dirty="0">
                <a:solidFill>
                  <a:srgbClr val="7F7F7F"/>
                </a:solidFill>
                <a:latin typeface="G마켓 산스 TTF Medium" pitchFamily="2" charset="-127"/>
                <a:ea typeface="G마켓 산스 TTF Medium" pitchFamily="2" charset="-127"/>
                <a:cs typeface="Malgun Gothic"/>
                <a:sym typeface="Malgun Gothic"/>
              </a:rPr>
              <a:t>노선번호,</a:t>
            </a:r>
            <a:r>
              <a:rPr lang="ko-KR" sz="3200" dirty="0" err="1">
                <a:solidFill>
                  <a:srgbClr val="7F7F7F"/>
                </a:solidFill>
                <a:latin typeface="G마켓 산스 TTF Medium" pitchFamily="2" charset="-127"/>
                <a:ea typeface="G마켓 산스 TTF Medium" pitchFamily="2" charset="-127"/>
                <a:cs typeface="Malgun Gothic"/>
                <a:sym typeface="Malgun Gothic"/>
              </a:rPr>
              <a:t>노선명</a:t>
            </a:r>
            <a:r>
              <a:rPr lang="ko-KR" sz="3200" dirty="0">
                <a:solidFill>
                  <a:srgbClr val="7F7F7F"/>
                </a:solidFill>
                <a:latin typeface="G마켓 산스 TTF Medium" pitchFamily="2" charset="-127"/>
                <a:ea typeface="G마켓 산스 TTF Medium" pitchFamily="2" charset="-127"/>
                <a:cs typeface="Malgun Gothic"/>
                <a:sym typeface="Malgun Gothic"/>
              </a:rPr>
              <a:t>,jc1,jc2,시,도,위도,경도,위도_평균,경도_평균</a:t>
            </a:r>
            <a:endParaRPr sz="3200" dirty="0">
              <a:solidFill>
                <a:srgbClr val="7F7F7F"/>
              </a:solidFill>
              <a:latin typeface="G마켓 산스 TTF Medium" pitchFamily="2" charset="-127"/>
              <a:ea typeface="G마켓 산스 TTF Medium" pitchFamily="2" charset="-127"/>
              <a:cs typeface="Malgun Gothic"/>
              <a:sym typeface="Malgun Gothic"/>
            </a:endParaRPr>
          </a:p>
          <a:p>
            <a:pPr marL="457200" marR="0" lvl="0" indent="-431800" algn="l" rtl="0">
              <a:lnSpc>
                <a:spcPct val="150000"/>
              </a:lnSpc>
              <a:spcBef>
                <a:spcPts val="0"/>
              </a:spcBef>
              <a:spcAft>
                <a:spcPts val="0"/>
              </a:spcAft>
              <a:buSzPts val="3200"/>
              <a:buFont typeface="Malgun Gothic"/>
              <a:buAutoNum type="arabicPeriod"/>
            </a:pPr>
            <a:r>
              <a:rPr lang="ko-KR" sz="3200" dirty="0">
                <a:solidFill>
                  <a:schemeClr val="dk1"/>
                </a:solidFill>
                <a:latin typeface="G마켓 산스 TTF Medium" pitchFamily="2" charset="-127"/>
                <a:ea typeface="G마켓 산스 TTF Medium" pitchFamily="2" charset="-127"/>
                <a:cs typeface="Malgun Gothic"/>
                <a:sym typeface="Malgun Gothic"/>
              </a:rPr>
              <a:t>도로데이터 : </a:t>
            </a:r>
            <a:r>
              <a:rPr lang="ko-KR" sz="3200" dirty="0">
                <a:solidFill>
                  <a:srgbClr val="7F7F7F"/>
                </a:solidFill>
                <a:latin typeface="G마켓 산스 TTF Medium" pitchFamily="2" charset="-127"/>
                <a:ea typeface="G마켓 산스 TTF Medium" pitchFamily="2" charset="-127"/>
                <a:cs typeface="Malgun Gothic"/>
                <a:sym typeface="Malgun Gothic"/>
              </a:rPr>
              <a:t>포장형태, </a:t>
            </a:r>
            <a:r>
              <a:rPr lang="ko-KR" sz="3200" dirty="0" err="1">
                <a:solidFill>
                  <a:srgbClr val="7F7F7F"/>
                </a:solidFill>
                <a:latin typeface="G마켓 산스 TTF Medium" pitchFamily="2" charset="-127"/>
                <a:ea typeface="G마켓 산스 TTF Medium" pitchFamily="2" charset="-127"/>
                <a:cs typeface="Malgun Gothic"/>
                <a:sym typeface="Malgun Gothic"/>
              </a:rPr>
              <a:t>표층재</a:t>
            </a:r>
            <a:endParaRPr sz="3200" dirty="0">
              <a:solidFill>
                <a:srgbClr val="7F7F7F"/>
              </a:solidFill>
              <a:latin typeface="G마켓 산스 TTF Medium" pitchFamily="2" charset="-127"/>
              <a:ea typeface="G마켓 산스 TTF Medium" pitchFamily="2" charset="-127"/>
              <a:cs typeface="Malgun Gothic"/>
              <a:sym typeface="Malgun Gothic"/>
            </a:endParaRPr>
          </a:p>
          <a:p>
            <a:pPr marL="457200" marR="0" lvl="0" indent="-431800" algn="l" rtl="0">
              <a:lnSpc>
                <a:spcPct val="150000"/>
              </a:lnSpc>
              <a:spcBef>
                <a:spcPts val="0"/>
              </a:spcBef>
              <a:spcAft>
                <a:spcPts val="0"/>
              </a:spcAft>
              <a:buSzPts val="3200"/>
              <a:buFont typeface="Malgun Gothic"/>
              <a:buAutoNum type="arabicPeriod"/>
            </a:pPr>
            <a:r>
              <a:rPr lang="ko-KR" sz="3200" dirty="0">
                <a:solidFill>
                  <a:schemeClr val="dk1"/>
                </a:solidFill>
                <a:latin typeface="G마켓 산스 TTF Medium" pitchFamily="2" charset="-127"/>
                <a:ea typeface="G마켓 산스 TTF Medium" pitchFamily="2" charset="-127"/>
                <a:cs typeface="Malgun Gothic"/>
                <a:sym typeface="Malgun Gothic"/>
              </a:rPr>
              <a:t>교통데이터 :</a:t>
            </a:r>
            <a:r>
              <a:rPr lang="ko-KR" sz="3200" dirty="0">
                <a:solidFill>
                  <a:srgbClr val="888888"/>
                </a:solidFill>
                <a:latin typeface="G마켓 산스 TTF Medium" pitchFamily="2" charset="-127"/>
                <a:ea typeface="G마켓 산스 TTF Medium" pitchFamily="2" charset="-127"/>
                <a:cs typeface="Malgun Gothic"/>
                <a:sym typeface="Malgun Gothic"/>
              </a:rPr>
              <a:t> </a:t>
            </a:r>
            <a:r>
              <a:rPr lang="ko-KR" sz="3200" dirty="0">
                <a:solidFill>
                  <a:srgbClr val="7F7F7F"/>
                </a:solidFill>
                <a:latin typeface="G마켓 산스 TTF Medium" pitchFamily="2" charset="-127"/>
                <a:ea typeface="G마켓 산스 TTF Medium" pitchFamily="2" charset="-127"/>
                <a:cs typeface="Malgun Gothic"/>
                <a:sym typeface="Malgun Gothic"/>
              </a:rPr>
              <a:t>VMS, DIS, 지점</a:t>
            </a:r>
            <a:endParaRPr sz="3200" dirty="0">
              <a:solidFill>
                <a:srgbClr val="7F7F7F"/>
              </a:solidFill>
              <a:latin typeface="G마켓 산스 TTF Medium" pitchFamily="2" charset="-127"/>
              <a:ea typeface="G마켓 산스 TTF Medium" pitchFamily="2" charset="-127"/>
              <a:cs typeface="Malgun Gothic"/>
              <a:sym typeface="Malgun Gothic"/>
            </a:endParaRPr>
          </a:p>
          <a:p>
            <a:pPr marL="457200" marR="0" lvl="0" indent="-431800" algn="l" rtl="0">
              <a:lnSpc>
                <a:spcPct val="150000"/>
              </a:lnSpc>
              <a:spcBef>
                <a:spcPts val="0"/>
              </a:spcBef>
              <a:spcAft>
                <a:spcPts val="0"/>
              </a:spcAft>
              <a:buSzPts val="3200"/>
              <a:buFont typeface="Malgun Gothic"/>
              <a:buAutoNum type="arabicPeriod"/>
            </a:pPr>
            <a:r>
              <a:rPr lang="ko-KR" sz="3200" dirty="0">
                <a:solidFill>
                  <a:schemeClr val="dk1"/>
                </a:solidFill>
                <a:latin typeface="G마켓 산스 TTF Medium" pitchFamily="2" charset="-127"/>
                <a:ea typeface="G마켓 산스 TTF Medium" pitchFamily="2" charset="-127"/>
                <a:cs typeface="Malgun Gothic"/>
                <a:sym typeface="Malgun Gothic"/>
              </a:rPr>
              <a:t>날씨데이터 : </a:t>
            </a:r>
            <a:r>
              <a:rPr lang="ko-KR" sz="3200" dirty="0">
                <a:solidFill>
                  <a:srgbClr val="7F7F7F"/>
                </a:solidFill>
                <a:latin typeface="G마켓 산스 TTF Medium" pitchFamily="2" charset="-127"/>
                <a:ea typeface="G마켓 산스 TTF Medium" pitchFamily="2" charset="-127"/>
                <a:cs typeface="Malgun Gothic"/>
                <a:sym typeface="Malgun Gothic"/>
              </a:rPr>
              <a:t>기온,강수량,습도,증기압,이슬점온도,현지기압,일조,적설,</a:t>
            </a:r>
            <a:r>
              <a:rPr lang="ko-KR" sz="3200" dirty="0" err="1">
                <a:solidFill>
                  <a:srgbClr val="7F7F7F"/>
                </a:solidFill>
                <a:latin typeface="G마켓 산스 TTF Medium" pitchFamily="2" charset="-127"/>
                <a:ea typeface="G마켓 산스 TTF Medium" pitchFamily="2" charset="-127"/>
                <a:cs typeface="Malgun Gothic"/>
                <a:sym typeface="Malgun Gothic"/>
              </a:rPr>
              <a:t>전운량</a:t>
            </a:r>
            <a:r>
              <a:rPr lang="ko-KR" sz="3200" dirty="0">
                <a:solidFill>
                  <a:srgbClr val="7F7F7F"/>
                </a:solidFill>
                <a:latin typeface="G마켓 산스 TTF Medium" pitchFamily="2" charset="-127"/>
                <a:ea typeface="G마켓 산스 TTF Medium" pitchFamily="2" charset="-127"/>
                <a:cs typeface="Malgun Gothic"/>
                <a:sym typeface="Malgun Gothic"/>
              </a:rPr>
              <a:t>,지면온도</a:t>
            </a:r>
            <a:endParaRPr sz="3200" dirty="0">
              <a:solidFill>
                <a:srgbClr val="7F7F7F"/>
              </a:solidFill>
              <a:latin typeface="G마켓 산스 TTF Medium" pitchFamily="2" charset="-127"/>
              <a:ea typeface="G마켓 산스 TTF Medium" pitchFamily="2" charset="-127"/>
              <a:cs typeface="Malgun Gothic"/>
              <a:sym typeface="Malgun Gothic"/>
            </a:endParaRPr>
          </a:p>
        </p:txBody>
      </p:sp>
      <p:sp>
        <p:nvSpPr>
          <p:cNvPr id="485" name="Google Shape;485;p25"/>
          <p:cNvSpPr txBox="1"/>
          <p:nvPr/>
        </p:nvSpPr>
        <p:spPr>
          <a:xfrm>
            <a:off x="1367136" y="282963"/>
            <a:ext cx="15544800" cy="2205000"/>
          </a:xfrm>
          <a:prstGeom prst="rect">
            <a:avLst/>
          </a:prstGeom>
          <a:noFill/>
          <a:ln>
            <a:noFill/>
          </a:ln>
        </p:spPr>
        <p:txBody>
          <a:bodyPr spcFirstLastPara="1" wrap="square" lIns="163275" tIns="81625" rIns="163275" bIns="81625" anchor="ctr" anchorCtr="0">
            <a:normAutofit/>
          </a:bodyPr>
          <a:lstStyle/>
          <a:p>
            <a:pPr marL="0" marR="0" lvl="0" indent="0" algn="l" rtl="0">
              <a:spcBef>
                <a:spcPts val="0"/>
              </a:spcBef>
              <a:spcAft>
                <a:spcPts val="0"/>
              </a:spcAft>
              <a:buClr>
                <a:srgbClr val="000000"/>
              </a:buClr>
              <a:buSzPts val="6400"/>
              <a:buFont typeface="Malgun Gothic"/>
              <a:buNone/>
            </a:pPr>
            <a:r>
              <a:rPr lang="ko-KR" sz="6000" dirty="0">
                <a:latin typeface="G마켓 산스 TTF Medium" pitchFamily="2" charset="-127"/>
                <a:ea typeface="G마켓 산스 TTF Medium" pitchFamily="2" charset="-127"/>
                <a:cs typeface="Malgun Gothic"/>
                <a:sym typeface="Malgun Gothic"/>
              </a:rPr>
              <a:t>Raw Data 설명</a:t>
            </a:r>
            <a:endParaRPr sz="1000" dirty="0">
              <a:latin typeface="G마켓 산스 TTF Medium" pitchFamily="2" charset="-127"/>
              <a:ea typeface="G마켓 산스 TTF Medium" pitchFamily="2" charset="-127"/>
            </a:endParaRPr>
          </a:p>
        </p:txBody>
      </p:sp>
      <p:pic>
        <p:nvPicPr>
          <p:cNvPr id="486" name="Google Shape;486;p25"/>
          <p:cNvPicPr preferRelativeResize="0"/>
          <p:nvPr/>
        </p:nvPicPr>
        <p:blipFill>
          <a:blip r:embed="rId3">
            <a:alphaModFix/>
          </a:blip>
          <a:stretch>
            <a:fillRect/>
          </a:stretch>
        </p:blipFill>
        <p:spPr>
          <a:xfrm>
            <a:off x="8767775" y="2569197"/>
            <a:ext cx="8991602" cy="7202025"/>
          </a:xfrm>
          <a:prstGeom prst="rect">
            <a:avLst/>
          </a:prstGeom>
          <a:noFill/>
          <a:ln>
            <a:noFill/>
          </a:ln>
        </p:spPr>
      </p:pic>
      <p:sp>
        <p:nvSpPr>
          <p:cNvPr id="487" name="Google Shape;487;p25"/>
          <p:cNvSpPr/>
          <p:nvPr/>
        </p:nvSpPr>
        <p:spPr>
          <a:xfrm>
            <a:off x="0" y="-223000"/>
            <a:ext cx="18288000" cy="874200"/>
          </a:xfrm>
          <a:prstGeom prst="rect">
            <a:avLst/>
          </a:prstGeom>
          <a:solidFill>
            <a:srgbClr val="494429"/>
          </a:solidFill>
          <a:ln w="9525" cap="flat" cmpd="sng">
            <a:solidFill>
              <a:srgbClr val="49442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grpSp>
        <p:nvGrpSpPr>
          <p:cNvPr id="492" name="Google Shape;492;p26"/>
          <p:cNvGrpSpPr/>
          <p:nvPr/>
        </p:nvGrpSpPr>
        <p:grpSpPr>
          <a:xfrm>
            <a:off x="5778054" y="2010149"/>
            <a:ext cx="7279758" cy="4936746"/>
            <a:chOff x="5636810" y="1842118"/>
            <a:chExt cx="7279757" cy="4936745"/>
          </a:xfrm>
        </p:grpSpPr>
        <p:grpSp>
          <p:nvGrpSpPr>
            <p:cNvPr id="493" name="Google Shape;493;p26"/>
            <p:cNvGrpSpPr/>
            <p:nvPr/>
          </p:nvGrpSpPr>
          <p:grpSpPr>
            <a:xfrm>
              <a:off x="5636810" y="1854439"/>
              <a:ext cx="4813619" cy="4924424"/>
              <a:chOff x="5636810" y="1854439"/>
              <a:chExt cx="4813619" cy="4924424"/>
            </a:xfrm>
          </p:grpSpPr>
          <p:sp>
            <p:nvSpPr>
              <p:cNvPr id="494" name="Google Shape;494;p26"/>
              <p:cNvSpPr txBox="1"/>
              <p:nvPr/>
            </p:nvSpPr>
            <p:spPr>
              <a:xfrm>
                <a:off x="5636810" y="1854439"/>
                <a:ext cx="4813619" cy="492442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ko-KR" sz="31400">
                    <a:solidFill>
                      <a:srgbClr val="000000"/>
                    </a:solidFill>
                    <a:latin typeface="Prompt"/>
                    <a:ea typeface="Prompt"/>
                    <a:cs typeface="Prompt"/>
                    <a:sym typeface="Prompt"/>
                  </a:rPr>
                  <a:t>0</a:t>
                </a:r>
                <a:endParaRPr sz="1800">
                  <a:solidFill>
                    <a:srgbClr val="000000"/>
                  </a:solidFill>
                  <a:latin typeface="Malgun Gothic"/>
                  <a:ea typeface="Malgun Gothic"/>
                  <a:cs typeface="Malgun Gothic"/>
                  <a:sym typeface="Malgun Gothic"/>
                </a:endParaRPr>
              </a:p>
            </p:txBody>
          </p:sp>
          <p:sp>
            <p:nvSpPr>
              <p:cNvPr id="495" name="Google Shape;495;p26"/>
              <p:cNvSpPr txBox="1"/>
              <p:nvPr/>
            </p:nvSpPr>
            <p:spPr>
              <a:xfrm>
                <a:off x="5969996" y="4011942"/>
                <a:ext cx="3657599" cy="584775"/>
              </a:xfrm>
              <a:prstGeom prst="rect">
                <a:avLst/>
              </a:prstGeom>
              <a:solidFill>
                <a:schemeClr val="lt1"/>
              </a:solid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r>
                  <a:rPr lang="ko-KR" sz="3200">
                    <a:solidFill>
                      <a:srgbClr val="000000"/>
                    </a:solidFill>
                    <a:latin typeface="Prompt Medium"/>
                    <a:ea typeface="Prompt Medium"/>
                    <a:cs typeface="Prompt Medium"/>
                    <a:sym typeface="Prompt Medium"/>
                  </a:rPr>
                  <a:t>CHAPTER</a:t>
                </a:r>
                <a:endParaRPr sz="3200">
                  <a:solidFill>
                    <a:srgbClr val="000000"/>
                  </a:solidFill>
                  <a:latin typeface="Malgun Gothic"/>
                  <a:ea typeface="Malgun Gothic"/>
                  <a:cs typeface="Malgun Gothic"/>
                  <a:sym typeface="Malgun Gothic"/>
                </a:endParaRPr>
              </a:p>
            </p:txBody>
          </p:sp>
        </p:grpSp>
        <p:sp>
          <p:nvSpPr>
            <p:cNvPr id="496" name="Google Shape;496;p26"/>
            <p:cNvSpPr txBox="1"/>
            <p:nvPr/>
          </p:nvSpPr>
          <p:spPr>
            <a:xfrm>
              <a:off x="8469356" y="1842118"/>
              <a:ext cx="4447211" cy="492442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ko-KR" sz="31400">
                  <a:solidFill>
                    <a:srgbClr val="000000"/>
                  </a:solidFill>
                  <a:latin typeface="Prompt"/>
                  <a:ea typeface="Prompt"/>
                  <a:cs typeface="Prompt"/>
                  <a:sym typeface="Prompt"/>
                </a:rPr>
                <a:t>4</a:t>
              </a:r>
              <a:endParaRPr sz="1800">
                <a:solidFill>
                  <a:srgbClr val="000000"/>
                </a:solidFill>
                <a:latin typeface="Malgun Gothic"/>
                <a:ea typeface="Malgun Gothic"/>
                <a:cs typeface="Malgun Gothic"/>
                <a:sym typeface="Malgun Gothic"/>
              </a:endParaRPr>
            </a:p>
          </p:txBody>
        </p:sp>
      </p:grpSp>
      <p:sp>
        <p:nvSpPr>
          <p:cNvPr id="497" name="Google Shape;497;p26"/>
          <p:cNvSpPr txBox="1"/>
          <p:nvPr/>
        </p:nvSpPr>
        <p:spPr>
          <a:xfrm>
            <a:off x="4694749" y="6503688"/>
            <a:ext cx="9073010" cy="86177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ko-KR" sz="5000" dirty="0">
                <a:solidFill>
                  <a:srgbClr val="000000"/>
                </a:solidFill>
                <a:latin typeface="G마켓 산스 TTF Medium" pitchFamily="2" charset="-127"/>
                <a:ea typeface="G마켓 산스 TTF Medium" pitchFamily="2" charset="-127"/>
                <a:cs typeface="Malgun Gothic"/>
                <a:sym typeface="Malgun Gothic"/>
              </a:rPr>
              <a:t>데이터 통합 및 전처리</a:t>
            </a:r>
            <a:endParaRPr sz="5000" dirty="0">
              <a:solidFill>
                <a:srgbClr val="000000"/>
              </a:solidFill>
              <a:latin typeface="G마켓 산스 TTF Medium" pitchFamily="2" charset="-127"/>
              <a:ea typeface="G마켓 산스 TTF Medium" pitchFamily="2" charset="-127"/>
              <a:cs typeface="Malgun Gothic"/>
              <a:sym typeface="Malgun Gothic"/>
            </a:endParaRPr>
          </a:p>
        </p:txBody>
      </p:sp>
      <p:sp>
        <p:nvSpPr>
          <p:cNvPr id="498" name="Google Shape;498;p26"/>
          <p:cNvSpPr/>
          <p:nvPr/>
        </p:nvSpPr>
        <p:spPr>
          <a:xfrm>
            <a:off x="457200" y="419100"/>
            <a:ext cx="17373600" cy="9372600"/>
          </a:xfrm>
          <a:prstGeom prst="rect">
            <a:avLst/>
          </a:prstGeom>
          <a:noFill/>
          <a:ln w="57150" cap="flat" cmpd="sng">
            <a:solidFill>
              <a:schemeClr val="dk1"/>
            </a:solidFill>
            <a:prstDash val="solid"/>
            <a:round/>
            <a:headEnd type="none" w="sm" len="sm"/>
            <a:tailEnd type="none" w="sm" len="sm"/>
          </a:ln>
        </p:spPr>
        <p:txBody>
          <a:bodyPr spcFirstLastPara="1" wrap="square" lIns="163275" tIns="81625" rIns="163275" bIns="81625" anchor="ctr" anchorCtr="0">
            <a:noAutofit/>
          </a:bodyPr>
          <a:lstStyle/>
          <a:p>
            <a:pPr marL="0" marR="0" lvl="0" indent="0" algn="ctr" rtl="0">
              <a:spcBef>
                <a:spcPts val="0"/>
              </a:spcBef>
              <a:spcAft>
                <a:spcPts val="0"/>
              </a:spcAft>
              <a:buNone/>
            </a:pPr>
            <a:endParaRPr sz="1800">
              <a:solidFill>
                <a:srgbClr val="FFFFFF"/>
              </a:solidFill>
              <a:latin typeface="Malgun Gothic"/>
              <a:ea typeface="Malgun Gothic"/>
              <a:cs typeface="Malgun Gothic"/>
              <a:sym typeface="Malgun Gothic"/>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02"/>
        <p:cNvGrpSpPr/>
        <p:nvPr/>
      </p:nvGrpSpPr>
      <p:grpSpPr>
        <a:xfrm>
          <a:off x="0" y="0"/>
          <a:ext cx="0" cy="0"/>
          <a:chOff x="0" y="0"/>
          <a:chExt cx="0" cy="0"/>
        </a:xfrm>
      </p:grpSpPr>
      <p:cxnSp>
        <p:nvCxnSpPr>
          <p:cNvPr id="503" name="Google Shape;503;p27"/>
          <p:cNvCxnSpPr>
            <a:stCxn id="504" idx="4"/>
          </p:cNvCxnSpPr>
          <p:nvPr/>
        </p:nvCxnSpPr>
        <p:spPr>
          <a:xfrm>
            <a:off x="3369909" y="5745009"/>
            <a:ext cx="0" cy="617700"/>
          </a:xfrm>
          <a:prstGeom prst="straightConnector1">
            <a:avLst/>
          </a:prstGeom>
          <a:noFill/>
          <a:ln w="38100" cap="flat" cmpd="sng">
            <a:solidFill>
              <a:srgbClr val="494429"/>
            </a:solidFill>
            <a:prstDash val="solid"/>
            <a:round/>
            <a:headEnd type="none" w="sm" len="sm"/>
            <a:tailEnd type="none" w="sm" len="sm"/>
          </a:ln>
        </p:spPr>
      </p:cxnSp>
      <p:cxnSp>
        <p:nvCxnSpPr>
          <p:cNvPr id="505" name="Google Shape;505;p27"/>
          <p:cNvCxnSpPr/>
          <p:nvPr/>
        </p:nvCxnSpPr>
        <p:spPr>
          <a:xfrm>
            <a:off x="7158918" y="5618560"/>
            <a:ext cx="0" cy="744140"/>
          </a:xfrm>
          <a:prstGeom prst="straightConnector1">
            <a:avLst/>
          </a:prstGeom>
          <a:noFill/>
          <a:ln w="38100" cap="flat" cmpd="sng">
            <a:solidFill>
              <a:srgbClr val="494429"/>
            </a:solidFill>
            <a:prstDash val="solid"/>
            <a:round/>
            <a:headEnd type="none" w="sm" len="sm"/>
            <a:tailEnd type="none" w="sm" len="sm"/>
          </a:ln>
        </p:spPr>
      </p:cxnSp>
      <p:cxnSp>
        <p:nvCxnSpPr>
          <p:cNvPr id="506" name="Google Shape;506;p27"/>
          <p:cNvCxnSpPr/>
          <p:nvPr/>
        </p:nvCxnSpPr>
        <p:spPr>
          <a:xfrm>
            <a:off x="15095076" y="5557878"/>
            <a:ext cx="0" cy="744140"/>
          </a:xfrm>
          <a:prstGeom prst="straightConnector1">
            <a:avLst/>
          </a:prstGeom>
          <a:noFill/>
          <a:ln w="38100" cap="flat" cmpd="sng">
            <a:solidFill>
              <a:srgbClr val="494429"/>
            </a:solidFill>
            <a:prstDash val="solid"/>
            <a:round/>
            <a:headEnd type="none" w="sm" len="sm"/>
            <a:tailEnd type="none" w="sm" len="sm"/>
          </a:ln>
        </p:spPr>
      </p:cxnSp>
      <p:cxnSp>
        <p:nvCxnSpPr>
          <p:cNvPr id="507" name="Google Shape;507;p27"/>
          <p:cNvCxnSpPr/>
          <p:nvPr/>
        </p:nvCxnSpPr>
        <p:spPr>
          <a:xfrm>
            <a:off x="11132676" y="5557878"/>
            <a:ext cx="0" cy="744140"/>
          </a:xfrm>
          <a:prstGeom prst="straightConnector1">
            <a:avLst/>
          </a:prstGeom>
          <a:noFill/>
          <a:ln w="38100" cap="flat" cmpd="sng">
            <a:solidFill>
              <a:srgbClr val="494429"/>
            </a:solidFill>
            <a:prstDash val="solid"/>
            <a:round/>
            <a:headEnd type="none" w="sm" len="sm"/>
            <a:tailEnd type="none" w="sm" len="sm"/>
          </a:ln>
        </p:spPr>
      </p:cxnSp>
      <p:sp>
        <p:nvSpPr>
          <p:cNvPr id="508" name="Google Shape;508;p27"/>
          <p:cNvSpPr/>
          <p:nvPr/>
        </p:nvSpPr>
        <p:spPr>
          <a:xfrm>
            <a:off x="13511985" y="2638605"/>
            <a:ext cx="3166182" cy="3030742"/>
          </a:xfrm>
          <a:prstGeom prst="ellipse">
            <a:avLst/>
          </a:prstGeom>
          <a:solidFill>
            <a:srgbClr val="C4BD97"/>
          </a:solidFill>
          <a:ln w="25400" cap="flat" cmpd="sng">
            <a:solidFill>
              <a:srgbClr val="C4BD9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algun Gothic"/>
              <a:ea typeface="Malgun Gothic"/>
              <a:cs typeface="Malgun Gothic"/>
              <a:sym typeface="Malgun Gothic"/>
            </a:endParaRPr>
          </a:p>
        </p:txBody>
      </p:sp>
      <p:sp>
        <p:nvSpPr>
          <p:cNvPr id="509" name="Google Shape;509;p27"/>
          <p:cNvSpPr/>
          <p:nvPr/>
        </p:nvSpPr>
        <p:spPr>
          <a:xfrm>
            <a:off x="9549585" y="2691407"/>
            <a:ext cx="3166182" cy="3030742"/>
          </a:xfrm>
          <a:prstGeom prst="ellipse">
            <a:avLst/>
          </a:prstGeom>
          <a:solidFill>
            <a:srgbClr val="C4BD97"/>
          </a:solidFill>
          <a:ln w="25400" cap="flat" cmpd="sng">
            <a:solidFill>
              <a:srgbClr val="C4BD9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algun Gothic"/>
              <a:ea typeface="Malgun Gothic"/>
              <a:cs typeface="Malgun Gothic"/>
              <a:sym typeface="Malgun Gothic"/>
            </a:endParaRPr>
          </a:p>
        </p:txBody>
      </p:sp>
      <p:sp>
        <p:nvSpPr>
          <p:cNvPr id="510" name="Google Shape;510;p27"/>
          <p:cNvSpPr/>
          <p:nvPr/>
        </p:nvSpPr>
        <p:spPr>
          <a:xfrm>
            <a:off x="5575827" y="2691407"/>
            <a:ext cx="3166182" cy="3030742"/>
          </a:xfrm>
          <a:prstGeom prst="ellipse">
            <a:avLst/>
          </a:prstGeom>
          <a:solidFill>
            <a:srgbClr val="C4BD97"/>
          </a:solidFill>
          <a:ln w="25400" cap="flat" cmpd="sng">
            <a:solidFill>
              <a:srgbClr val="C4BD9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algun Gothic"/>
              <a:ea typeface="Malgun Gothic"/>
              <a:cs typeface="Malgun Gothic"/>
              <a:sym typeface="Malgun Gothic"/>
            </a:endParaRPr>
          </a:p>
        </p:txBody>
      </p:sp>
      <p:sp>
        <p:nvSpPr>
          <p:cNvPr id="511" name="Google Shape;511;p27"/>
          <p:cNvSpPr txBox="1"/>
          <p:nvPr/>
        </p:nvSpPr>
        <p:spPr>
          <a:xfrm>
            <a:off x="1367136" y="282959"/>
            <a:ext cx="15544800" cy="2205038"/>
          </a:xfrm>
          <a:prstGeom prst="rect">
            <a:avLst/>
          </a:prstGeom>
          <a:noFill/>
          <a:ln>
            <a:noFill/>
          </a:ln>
        </p:spPr>
        <p:txBody>
          <a:bodyPr spcFirstLastPara="1" wrap="square" lIns="163275" tIns="81625" rIns="163275" bIns="81625" anchor="ctr" anchorCtr="0">
            <a:normAutofit/>
          </a:bodyPr>
          <a:lstStyle/>
          <a:p>
            <a:pPr marL="0" marR="0" lvl="0" indent="0" algn="l" rtl="0">
              <a:spcBef>
                <a:spcPts val="0"/>
              </a:spcBef>
              <a:spcAft>
                <a:spcPts val="0"/>
              </a:spcAft>
              <a:buClr>
                <a:srgbClr val="000000"/>
              </a:buClr>
              <a:buSzPts val="6400"/>
              <a:buFont typeface="Malgun Gothic"/>
              <a:buNone/>
            </a:pPr>
            <a:r>
              <a:rPr lang="ko-KR" sz="6000" dirty="0">
                <a:solidFill>
                  <a:srgbClr val="000000"/>
                </a:solidFill>
                <a:latin typeface="G마켓 산스 TTF Medium" pitchFamily="2" charset="-127"/>
                <a:ea typeface="G마켓 산스 TTF Medium" pitchFamily="2" charset="-127"/>
                <a:cs typeface="Malgun Gothic"/>
                <a:sym typeface="Malgun Gothic"/>
              </a:rPr>
              <a:t>통합 데이터</a:t>
            </a:r>
            <a:endParaRPr sz="1000" dirty="0">
              <a:latin typeface="G마켓 산스 TTF Medium" pitchFamily="2" charset="-127"/>
              <a:ea typeface="G마켓 산스 TTF Medium" pitchFamily="2" charset="-127"/>
            </a:endParaRPr>
          </a:p>
        </p:txBody>
      </p:sp>
      <p:sp>
        <p:nvSpPr>
          <p:cNvPr id="504" name="Google Shape;504;p27"/>
          <p:cNvSpPr/>
          <p:nvPr/>
        </p:nvSpPr>
        <p:spPr>
          <a:xfrm>
            <a:off x="1786818" y="2714267"/>
            <a:ext cx="3166182" cy="3030742"/>
          </a:xfrm>
          <a:prstGeom prst="ellipse">
            <a:avLst/>
          </a:prstGeom>
          <a:solidFill>
            <a:srgbClr val="C4BD97"/>
          </a:solidFill>
          <a:ln w="25400" cap="flat" cmpd="sng">
            <a:solidFill>
              <a:srgbClr val="C4BD9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algun Gothic"/>
              <a:ea typeface="Malgun Gothic"/>
              <a:cs typeface="Malgun Gothic"/>
              <a:sym typeface="Malgun Gothic"/>
            </a:endParaRPr>
          </a:p>
        </p:txBody>
      </p:sp>
      <p:sp>
        <p:nvSpPr>
          <p:cNvPr id="512" name="Google Shape;512;p27"/>
          <p:cNvSpPr txBox="1"/>
          <p:nvPr/>
        </p:nvSpPr>
        <p:spPr>
          <a:xfrm>
            <a:off x="2114334" y="3375514"/>
            <a:ext cx="2461404" cy="382284"/>
          </a:xfrm>
          <a:prstGeom prst="rect">
            <a:avLst/>
          </a:prstGeom>
          <a:noFill/>
          <a:ln>
            <a:noFill/>
          </a:ln>
        </p:spPr>
        <p:txBody>
          <a:bodyPr spcFirstLastPara="1" wrap="square" lIns="0" tIns="0" rIns="0" bIns="0" anchor="t" anchorCtr="0">
            <a:spAutoFit/>
          </a:bodyPr>
          <a:lstStyle/>
          <a:p>
            <a:pPr marL="0" marR="0" lvl="0" indent="0" algn="ctr" rtl="0">
              <a:lnSpc>
                <a:spcPct val="69444"/>
              </a:lnSpc>
              <a:spcBef>
                <a:spcPts val="0"/>
              </a:spcBef>
              <a:spcAft>
                <a:spcPts val="0"/>
              </a:spcAft>
              <a:buNone/>
            </a:pPr>
            <a:r>
              <a:rPr lang="ko-KR" sz="3600" dirty="0">
                <a:solidFill>
                  <a:schemeClr val="lt1"/>
                </a:solidFill>
                <a:latin typeface="G마켓 산스 TTF Medium" pitchFamily="2" charset="-127"/>
                <a:ea typeface="G마켓 산스 TTF Medium" pitchFamily="2" charset="-127"/>
                <a:sym typeface="Arial"/>
              </a:rPr>
              <a:t>위치 데이터</a:t>
            </a:r>
            <a:endParaRPr sz="3600" dirty="0">
              <a:solidFill>
                <a:schemeClr val="lt1"/>
              </a:solidFill>
              <a:latin typeface="G마켓 산스 TTF Medium" pitchFamily="2" charset="-127"/>
              <a:ea typeface="G마켓 산스 TTF Medium" pitchFamily="2" charset="-127"/>
              <a:sym typeface="Arial"/>
            </a:endParaRPr>
          </a:p>
        </p:txBody>
      </p:sp>
      <p:sp>
        <p:nvSpPr>
          <p:cNvPr id="513" name="Google Shape;513;p27"/>
          <p:cNvSpPr txBox="1"/>
          <p:nvPr/>
        </p:nvSpPr>
        <p:spPr>
          <a:xfrm>
            <a:off x="5768200" y="3314375"/>
            <a:ext cx="2640300" cy="384900"/>
          </a:xfrm>
          <a:prstGeom prst="rect">
            <a:avLst/>
          </a:prstGeom>
          <a:noFill/>
          <a:ln>
            <a:noFill/>
          </a:ln>
        </p:spPr>
        <p:txBody>
          <a:bodyPr spcFirstLastPara="1" wrap="square" lIns="0" tIns="0" rIns="0" bIns="0" anchor="t" anchorCtr="0">
            <a:spAutoFit/>
          </a:bodyPr>
          <a:lstStyle/>
          <a:p>
            <a:pPr marL="0" marR="0" lvl="0" indent="0" algn="ctr" rtl="0">
              <a:lnSpc>
                <a:spcPct val="69444"/>
              </a:lnSpc>
              <a:spcBef>
                <a:spcPts val="0"/>
              </a:spcBef>
              <a:spcAft>
                <a:spcPts val="0"/>
              </a:spcAft>
              <a:buNone/>
            </a:pPr>
            <a:r>
              <a:rPr lang="ko-KR" sz="3600" dirty="0">
                <a:solidFill>
                  <a:schemeClr val="lt1"/>
                </a:solidFill>
                <a:latin typeface="G마켓 산스 TTF Medium" pitchFamily="2" charset="-127"/>
                <a:ea typeface="G마켓 산스 TTF Medium" pitchFamily="2" charset="-127"/>
                <a:sym typeface="Arial"/>
              </a:rPr>
              <a:t>기상 데이터</a:t>
            </a:r>
            <a:endParaRPr sz="3600" dirty="0">
              <a:solidFill>
                <a:schemeClr val="lt1"/>
              </a:solidFill>
              <a:latin typeface="G마켓 산스 TTF Medium" pitchFamily="2" charset="-127"/>
              <a:ea typeface="G마켓 산스 TTF Medium" pitchFamily="2" charset="-127"/>
              <a:sym typeface="Arial"/>
            </a:endParaRPr>
          </a:p>
        </p:txBody>
      </p:sp>
      <p:sp>
        <p:nvSpPr>
          <p:cNvPr id="514" name="Google Shape;514;p27"/>
          <p:cNvSpPr txBox="1"/>
          <p:nvPr/>
        </p:nvSpPr>
        <p:spPr>
          <a:xfrm>
            <a:off x="9943956" y="3329794"/>
            <a:ext cx="2438400" cy="382284"/>
          </a:xfrm>
          <a:prstGeom prst="rect">
            <a:avLst/>
          </a:prstGeom>
          <a:noFill/>
          <a:ln>
            <a:noFill/>
          </a:ln>
        </p:spPr>
        <p:txBody>
          <a:bodyPr spcFirstLastPara="1" wrap="square" lIns="0" tIns="0" rIns="0" bIns="0" anchor="t" anchorCtr="0">
            <a:spAutoFit/>
          </a:bodyPr>
          <a:lstStyle/>
          <a:p>
            <a:pPr marL="0" marR="0" lvl="0" indent="0" algn="ctr" rtl="0">
              <a:lnSpc>
                <a:spcPct val="69444"/>
              </a:lnSpc>
              <a:spcBef>
                <a:spcPts val="0"/>
              </a:spcBef>
              <a:spcAft>
                <a:spcPts val="0"/>
              </a:spcAft>
              <a:buNone/>
            </a:pPr>
            <a:r>
              <a:rPr lang="ko-KR" sz="3600" dirty="0">
                <a:solidFill>
                  <a:schemeClr val="lt1"/>
                </a:solidFill>
                <a:latin typeface="G마켓 산스 TTF Medium" pitchFamily="2" charset="-127"/>
                <a:ea typeface="G마켓 산스 TTF Medium" pitchFamily="2" charset="-127"/>
                <a:sym typeface="Arial"/>
              </a:rPr>
              <a:t>도로 데이터</a:t>
            </a:r>
            <a:endParaRPr sz="3600" dirty="0">
              <a:solidFill>
                <a:schemeClr val="lt1"/>
              </a:solidFill>
              <a:latin typeface="G마켓 산스 TTF Medium" pitchFamily="2" charset="-127"/>
              <a:ea typeface="G마켓 산스 TTF Medium" pitchFamily="2" charset="-127"/>
              <a:sym typeface="Arial"/>
            </a:endParaRPr>
          </a:p>
        </p:txBody>
      </p:sp>
      <p:sp>
        <p:nvSpPr>
          <p:cNvPr id="515" name="Google Shape;515;p27"/>
          <p:cNvSpPr txBox="1"/>
          <p:nvPr/>
        </p:nvSpPr>
        <p:spPr>
          <a:xfrm>
            <a:off x="13771137" y="3314375"/>
            <a:ext cx="2640402" cy="382284"/>
          </a:xfrm>
          <a:prstGeom prst="rect">
            <a:avLst/>
          </a:prstGeom>
          <a:noFill/>
          <a:ln>
            <a:noFill/>
          </a:ln>
        </p:spPr>
        <p:txBody>
          <a:bodyPr spcFirstLastPara="1" wrap="square" lIns="0" tIns="0" rIns="0" bIns="0" anchor="t" anchorCtr="0">
            <a:spAutoFit/>
          </a:bodyPr>
          <a:lstStyle/>
          <a:p>
            <a:pPr marL="0" marR="0" lvl="0" indent="0" algn="ctr" rtl="0">
              <a:lnSpc>
                <a:spcPct val="69444"/>
              </a:lnSpc>
              <a:spcBef>
                <a:spcPts val="0"/>
              </a:spcBef>
              <a:spcAft>
                <a:spcPts val="0"/>
              </a:spcAft>
              <a:buNone/>
            </a:pPr>
            <a:r>
              <a:rPr lang="ko-KR" sz="3600" dirty="0">
                <a:solidFill>
                  <a:schemeClr val="lt1"/>
                </a:solidFill>
                <a:latin typeface="G마켓 산스 TTF Medium" pitchFamily="2" charset="-127"/>
                <a:ea typeface="G마켓 산스 TTF Medium" pitchFamily="2" charset="-127"/>
                <a:sym typeface="Arial"/>
              </a:rPr>
              <a:t>교통 데이터</a:t>
            </a:r>
            <a:endParaRPr sz="3600" dirty="0">
              <a:solidFill>
                <a:schemeClr val="lt1"/>
              </a:solidFill>
              <a:latin typeface="G마켓 산스 TTF Medium" pitchFamily="2" charset="-127"/>
              <a:ea typeface="G마켓 산스 TTF Medium" pitchFamily="2" charset="-127"/>
              <a:sym typeface="Arial"/>
            </a:endParaRPr>
          </a:p>
        </p:txBody>
      </p:sp>
      <p:sp>
        <p:nvSpPr>
          <p:cNvPr id="516" name="Google Shape;516;p27"/>
          <p:cNvSpPr txBox="1">
            <a:spLocks noGrp="1"/>
          </p:cNvSpPr>
          <p:nvPr>
            <p:ph type="subTitle" idx="1"/>
          </p:nvPr>
        </p:nvSpPr>
        <p:spPr>
          <a:xfrm>
            <a:off x="2886792" y="3923227"/>
            <a:ext cx="1389216" cy="1828800"/>
          </a:xfrm>
          <a:prstGeom prst="rect">
            <a:avLst/>
          </a:prstGeom>
          <a:noFill/>
          <a:ln>
            <a:noFill/>
          </a:ln>
        </p:spPr>
        <p:txBody>
          <a:bodyPr spcFirstLastPara="1" wrap="square" lIns="163275" tIns="81625" rIns="163275" bIns="81625" anchor="t" anchorCtr="0">
            <a:normAutofit/>
          </a:bodyPr>
          <a:lstStyle/>
          <a:p>
            <a:pPr marL="0" lvl="0" indent="0" algn="l" rtl="0">
              <a:spcBef>
                <a:spcPts val="0"/>
              </a:spcBef>
              <a:spcAft>
                <a:spcPts val="0"/>
              </a:spcAft>
              <a:buClr>
                <a:schemeClr val="lt1"/>
              </a:buClr>
              <a:buSzPts val="2400"/>
              <a:buNone/>
            </a:pPr>
            <a:r>
              <a:rPr lang="ko-KR" sz="2400" dirty="0">
                <a:solidFill>
                  <a:schemeClr val="lt1"/>
                </a:solidFill>
                <a:latin typeface="G마켓 산스 TTF Medium" pitchFamily="2" charset="-127"/>
                <a:ea typeface="G마켓 산스 TTF Medium" pitchFamily="2" charset="-127"/>
                <a:cs typeface="Arial"/>
                <a:sym typeface="Arial"/>
              </a:rPr>
              <a:t>위도</a:t>
            </a:r>
            <a:endParaRPr sz="2400" dirty="0">
              <a:solidFill>
                <a:schemeClr val="lt1"/>
              </a:solidFill>
              <a:latin typeface="G마켓 산스 TTF Medium" pitchFamily="2" charset="-127"/>
              <a:ea typeface="G마켓 산스 TTF Medium" pitchFamily="2" charset="-127"/>
              <a:cs typeface="Arial"/>
              <a:sym typeface="Arial"/>
            </a:endParaRPr>
          </a:p>
          <a:p>
            <a:pPr marL="0" lvl="0" indent="0" algn="l" rtl="0">
              <a:spcBef>
                <a:spcPts val="480"/>
              </a:spcBef>
              <a:spcAft>
                <a:spcPts val="0"/>
              </a:spcAft>
              <a:buClr>
                <a:schemeClr val="lt1"/>
              </a:buClr>
              <a:buSzPts val="2400"/>
              <a:buNone/>
            </a:pPr>
            <a:r>
              <a:rPr lang="ko-KR" sz="2400" dirty="0">
                <a:solidFill>
                  <a:schemeClr val="lt1"/>
                </a:solidFill>
                <a:latin typeface="G마켓 산스 TTF Medium" pitchFamily="2" charset="-127"/>
                <a:ea typeface="G마켓 산스 TTF Medium" pitchFamily="2" charset="-127"/>
                <a:cs typeface="Arial"/>
                <a:sym typeface="Arial"/>
              </a:rPr>
              <a:t>경도</a:t>
            </a:r>
            <a:endParaRPr sz="2400" dirty="0">
              <a:solidFill>
                <a:schemeClr val="lt1"/>
              </a:solidFill>
              <a:latin typeface="G마켓 산스 TTF Medium" pitchFamily="2" charset="-127"/>
              <a:ea typeface="G마켓 산스 TTF Medium" pitchFamily="2" charset="-127"/>
              <a:cs typeface="Arial"/>
              <a:sym typeface="Arial"/>
            </a:endParaRPr>
          </a:p>
          <a:p>
            <a:pPr marL="0" lvl="0" indent="0" algn="l" rtl="0">
              <a:spcBef>
                <a:spcPts val="480"/>
              </a:spcBef>
              <a:spcAft>
                <a:spcPts val="0"/>
              </a:spcAft>
              <a:buClr>
                <a:schemeClr val="lt1"/>
              </a:buClr>
              <a:buSzPts val="2400"/>
              <a:buNone/>
            </a:pPr>
            <a:r>
              <a:rPr lang="ko-KR" sz="2400" dirty="0">
                <a:solidFill>
                  <a:schemeClr val="lt1"/>
                </a:solidFill>
                <a:latin typeface="G마켓 산스 TTF Medium" pitchFamily="2" charset="-127"/>
                <a:ea typeface="G마켓 산스 TTF Medium" pitchFamily="2" charset="-127"/>
                <a:sym typeface="Malgun Gothic"/>
              </a:rPr>
              <a:t>  ∙ </a:t>
            </a:r>
            <a:endParaRPr dirty="0">
              <a:latin typeface="G마켓 산스 TTF Medium" pitchFamily="2" charset="-127"/>
              <a:ea typeface="G마켓 산스 TTF Medium" pitchFamily="2" charset="-127"/>
            </a:endParaRPr>
          </a:p>
          <a:p>
            <a:pPr marL="0" lvl="0" indent="0" algn="l" rtl="0">
              <a:spcBef>
                <a:spcPts val="480"/>
              </a:spcBef>
              <a:spcAft>
                <a:spcPts val="0"/>
              </a:spcAft>
              <a:buClr>
                <a:schemeClr val="lt1"/>
              </a:buClr>
              <a:buSzPts val="2400"/>
              <a:buNone/>
            </a:pPr>
            <a:r>
              <a:rPr lang="ko-KR" sz="2400" dirty="0">
                <a:solidFill>
                  <a:schemeClr val="lt1"/>
                </a:solidFill>
                <a:latin typeface="G마켓 산스 TTF Medium" pitchFamily="2" charset="-127"/>
                <a:ea typeface="G마켓 산스 TTF Medium" pitchFamily="2" charset="-127"/>
              </a:rPr>
              <a:t>  ∙</a:t>
            </a:r>
            <a:endParaRPr sz="2400" dirty="0">
              <a:solidFill>
                <a:schemeClr val="lt1"/>
              </a:solidFill>
              <a:latin typeface="G마켓 산스 TTF Medium" pitchFamily="2" charset="-127"/>
              <a:ea typeface="G마켓 산스 TTF Medium" pitchFamily="2" charset="-127"/>
              <a:cs typeface="Arial"/>
              <a:sym typeface="Arial"/>
            </a:endParaRPr>
          </a:p>
        </p:txBody>
      </p:sp>
      <p:sp>
        <p:nvSpPr>
          <p:cNvPr id="517" name="Google Shape;517;p27"/>
          <p:cNvSpPr txBox="1"/>
          <p:nvPr/>
        </p:nvSpPr>
        <p:spPr>
          <a:xfrm>
            <a:off x="6648378" y="3759266"/>
            <a:ext cx="1672662" cy="2231364"/>
          </a:xfrm>
          <a:prstGeom prst="rect">
            <a:avLst/>
          </a:prstGeom>
          <a:noFill/>
          <a:ln>
            <a:noFill/>
          </a:ln>
        </p:spPr>
        <p:txBody>
          <a:bodyPr spcFirstLastPara="1" wrap="square" lIns="163275" tIns="81625" rIns="163275" bIns="81625" anchor="t" anchorCtr="0">
            <a:normAutofit lnSpcReduction="10000"/>
          </a:bodyPr>
          <a:lstStyle/>
          <a:p>
            <a:pPr marL="0" marR="0" lvl="0" indent="0" algn="l" rtl="0">
              <a:spcBef>
                <a:spcPts val="0"/>
              </a:spcBef>
              <a:spcAft>
                <a:spcPts val="0"/>
              </a:spcAft>
              <a:buClr>
                <a:schemeClr val="lt1"/>
              </a:buClr>
              <a:buSzPts val="2400"/>
              <a:buFont typeface="Arial"/>
              <a:buNone/>
            </a:pPr>
            <a:r>
              <a:rPr lang="ko-KR" sz="2400" dirty="0">
                <a:solidFill>
                  <a:schemeClr val="lt1"/>
                </a:solidFill>
                <a:latin typeface="G마켓 산스 TTF Medium" pitchFamily="2" charset="-127"/>
                <a:ea typeface="G마켓 산스 TTF Medium" pitchFamily="2" charset="-127"/>
                <a:sym typeface="Arial"/>
              </a:rPr>
              <a:t>기온</a:t>
            </a:r>
            <a:endParaRPr sz="2400" dirty="0">
              <a:solidFill>
                <a:schemeClr val="lt1"/>
              </a:solidFill>
              <a:latin typeface="G마켓 산스 TTF Medium" pitchFamily="2" charset="-127"/>
              <a:ea typeface="G마켓 산스 TTF Medium" pitchFamily="2" charset="-127"/>
              <a:sym typeface="Arial"/>
            </a:endParaRPr>
          </a:p>
          <a:p>
            <a:pPr marL="0" marR="0" lvl="0" indent="0" algn="l" rtl="0">
              <a:spcBef>
                <a:spcPts val="480"/>
              </a:spcBef>
              <a:spcAft>
                <a:spcPts val="0"/>
              </a:spcAft>
              <a:buClr>
                <a:schemeClr val="lt1"/>
              </a:buClr>
              <a:buSzPts val="2400"/>
              <a:buFont typeface="Arial"/>
              <a:buNone/>
            </a:pPr>
            <a:r>
              <a:rPr lang="ko-KR" sz="2400" dirty="0">
                <a:solidFill>
                  <a:schemeClr val="lt1"/>
                </a:solidFill>
                <a:latin typeface="G마켓 산스 TTF Medium" pitchFamily="2" charset="-127"/>
                <a:ea typeface="G마켓 산스 TTF Medium" pitchFamily="2" charset="-127"/>
                <a:sym typeface="Arial"/>
              </a:rPr>
              <a:t>강수량</a:t>
            </a:r>
            <a:endParaRPr sz="2400" dirty="0">
              <a:solidFill>
                <a:schemeClr val="lt1"/>
              </a:solidFill>
              <a:latin typeface="G마켓 산스 TTF Medium" pitchFamily="2" charset="-127"/>
              <a:ea typeface="G마켓 산스 TTF Medium" pitchFamily="2" charset="-127"/>
              <a:sym typeface="Arial"/>
            </a:endParaRPr>
          </a:p>
          <a:p>
            <a:pPr marL="0" marR="0" lvl="0" indent="0" algn="l" rtl="0">
              <a:spcBef>
                <a:spcPts val="480"/>
              </a:spcBef>
              <a:spcAft>
                <a:spcPts val="0"/>
              </a:spcAft>
              <a:buClr>
                <a:schemeClr val="lt1"/>
              </a:buClr>
              <a:buSzPts val="2400"/>
              <a:buFont typeface="Arial"/>
              <a:buNone/>
            </a:pPr>
            <a:r>
              <a:rPr lang="ko-KR" sz="2400" dirty="0">
                <a:solidFill>
                  <a:schemeClr val="lt1"/>
                </a:solidFill>
                <a:latin typeface="G마켓 산스 TTF Medium" pitchFamily="2" charset="-127"/>
                <a:ea typeface="G마켓 산스 TTF Medium" pitchFamily="2" charset="-127"/>
                <a:sym typeface="Arial"/>
              </a:rPr>
              <a:t>습도</a:t>
            </a:r>
            <a:endParaRPr sz="2400" dirty="0">
              <a:solidFill>
                <a:schemeClr val="lt1"/>
              </a:solidFill>
              <a:latin typeface="G마켓 산스 TTF Medium" pitchFamily="2" charset="-127"/>
              <a:ea typeface="G마켓 산스 TTF Medium" pitchFamily="2" charset="-127"/>
              <a:sym typeface="Arial"/>
            </a:endParaRPr>
          </a:p>
          <a:p>
            <a:pPr marL="0" marR="0" lvl="0" indent="0" algn="l" rtl="0">
              <a:spcBef>
                <a:spcPts val="480"/>
              </a:spcBef>
              <a:spcAft>
                <a:spcPts val="0"/>
              </a:spcAft>
              <a:buClr>
                <a:schemeClr val="lt1"/>
              </a:buClr>
              <a:buSzPts val="2400"/>
              <a:buFont typeface="Arial"/>
              <a:buNone/>
            </a:pPr>
            <a:r>
              <a:rPr lang="ko-KR" sz="2400" dirty="0">
                <a:solidFill>
                  <a:schemeClr val="lt1"/>
                </a:solidFill>
                <a:latin typeface="G마켓 산스 TTF Medium" pitchFamily="2" charset="-127"/>
                <a:ea typeface="G마켓 산스 TTF Medium" pitchFamily="2" charset="-127"/>
                <a:cs typeface="Malgun Gothic"/>
                <a:sym typeface="Malgun Gothic"/>
              </a:rPr>
              <a:t>  ∙ </a:t>
            </a:r>
            <a:endParaRPr dirty="0">
              <a:latin typeface="G마켓 산스 TTF Medium" pitchFamily="2" charset="-127"/>
              <a:ea typeface="G마켓 산스 TTF Medium" pitchFamily="2" charset="-127"/>
            </a:endParaRPr>
          </a:p>
          <a:p>
            <a:pPr marL="0" marR="0" lvl="0" indent="0" algn="l" rtl="0">
              <a:spcBef>
                <a:spcPts val="480"/>
              </a:spcBef>
              <a:spcAft>
                <a:spcPts val="0"/>
              </a:spcAft>
              <a:buClr>
                <a:schemeClr val="lt1"/>
              </a:buClr>
              <a:buSzPts val="2400"/>
              <a:buFont typeface="Arial"/>
              <a:buNone/>
            </a:pPr>
            <a:r>
              <a:rPr lang="ko-KR" sz="2400" dirty="0">
                <a:solidFill>
                  <a:schemeClr val="lt1"/>
                </a:solidFill>
                <a:latin typeface="G마켓 산스 TTF Medium" pitchFamily="2" charset="-127"/>
                <a:ea typeface="G마켓 산스 TTF Medium" pitchFamily="2" charset="-127"/>
                <a:cs typeface="Malgun Gothic"/>
                <a:sym typeface="Malgun Gothic"/>
              </a:rPr>
              <a:t>  ∙</a:t>
            </a:r>
            <a:endParaRPr sz="2400" dirty="0">
              <a:solidFill>
                <a:schemeClr val="lt1"/>
              </a:solidFill>
              <a:latin typeface="G마켓 산스 TTF Medium" pitchFamily="2" charset="-127"/>
              <a:ea typeface="G마켓 산스 TTF Medium" pitchFamily="2" charset="-127"/>
              <a:sym typeface="Arial"/>
            </a:endParaRPr>
          </a:p>
          <a:p>
            <a:pPr marL="0" marR="0" lvl="0" indent="0" algn="l" rtl="0">
              <a:spcBef>
                <a:spcPts val="480"/>
              </a:spcBef>
              <a:spcAft>
                <a:spcPts val="0"/>
              </a:spcAft>
              <a:buClr>
                <a:srgbClr val="888888"/>
              </a:buClr>
              <a:buSzPts val="2400"/>
              <a:buFont typeface="Arial"/>
              <a:buNone/>
            </a:pPr>
            <a:endParaRPr sz="2400" dirty="0">
              <a:solidFill>
                <a:schemeClr val="lt1"/>
              </a:solidFill>
              <a:latin typeface="Arial"/>
              <a:ea typeface="Arial"/>
              <a:cs typeface="Arial"/>
              <a:sym typeface="Arial"/>
            </a:endParaRPr>
          </a:p>
          <a:p>
            <a:pPr marL="0" marR="0" lvl="0" indent="0" algn="l" rtl="0">
              <a:spcBef>
                <a:spcPts val="560"/>
              </a:spcBef>
              <a:spcAft>
                <a:spcPts val="0"/>
              </a:spcAft>
              <a:buClr>
                <a:srgbClr val="888888"/>
              </a:buClr>
              <a:buSzPts val="2800"/>
              <a:buFont typeface="Arial"/>
              <a:buNone/>
            </a:pPr>
            <a:endParaRPr sz="2800" dirty="0">
              <a:solidFill>
                <a:schemeClr val="lt1"/>
              </a:solidFill>
              <a:latin typeface="Arial"/>
              <a:ea typeface="Arial"/>
              <a:cs typeface="Arial"/>
              <a:sym typeface="Arial"/>
            </a:endParaRPr>
          </a:p>
        </p:txBody>
      </p:sp>
      <p:sp>
        <p:nvSpPr>
          <p:cNvPr id="518" name="Google Shape;518;p27"/>
          <p:cNvSpPr txBox="1"/>
          <p:nvPr/>
        </p:nvSpPr>
        <p:spPr>
          <a:xfrm>
            <a:off x="10477355" y="3759266"/>
            <a:ext cx="1874521" cy="2170682"/>
          </a:xfrm>
          <a:prstGeom prst="rect">
            <a:avLst/>
          </a:prstGeom>
          <a:noFill/>
          <a:ln>
            <a:noFill/>
          </a:ln>
        </p:spPr>
        <p:txBody>
          <a:bodyPr spcFirstLastPara="1" wrap="square" lIns="163275" tIns="81625" rIns="163275" bIns="81625" anchor="t" anchorCtr="0">
            <a:normAutofit/>
          </a:bodyPr>
          <a:lstStyle/>
          <a:p>
            <a:pPr marL="0" marR="0" lvl="0" indent="0" algn="l" rtl="0">
              <a:spcBef>
                <a:spcPts val="0"/>
              </a:spcBef>
              <a:spcAft>
                <a:spcPts val="0"/>
              </a:spcAft>
              <a:buClr>
                <a:schemeClr val="lt1"/>
              </a:buClr>
              <a:buSzPts val="2400"/>
              <a:buFont typeface="Arial"/>
              <a:buNone/>
            </a:pPr>
            <a:r>
              <a:rPr lang="ko-KR" sz="2400" dirty="0" err="1">
                <a:solidFill>
                  <a:schemeClr val="lt1"/>
                </a:solidFill>
                <a:latin typeface="G마켓 산스 TTF Medium" pitchFamily="2" charset="-127"/>
                <a:ea typeface="G마켓 산스 TTF Medium" pitchFamily="2" charset="-127"/>
                <a:sym typeface="Arial"/>
              </a:rPr>
              <a:t>노선명</a:t>
            </a:r>
            <a:endParaRPr sz="2400" dirty="0">
              <a:solidFill>
                <a:schemeClr val="lt1"/>
              </a:solidFill>
              <a:latin typeface="G마켓 산스 TTF Medium" pitchFamily="2" charset="-127"/>
              <a:ea typeface="G마켓 산스 TTF Medium" pitchFamily="2" charset="-127"/>
              <a:sym typeface="Arial"/>
            </a:endParaRPr>
          </a:p>
          <a:p>
            <a:pPr marL="0" marR="0" lvl="0" indent="0" algn="l" rtl="0">
              <a:spcBef>
                <a:spcPts val="480"/>
              </a:spcBef>
              <a:spcAft>
                <a:spcPts val="0"/>
              </a:spcAft>
              <a:buClr>
                <a:schemeClr val="lt1"/>
              </a:buClr>
              <a:buSzPts val="2400"/>
              <a:buFont typeface="Arial"/>
              <a:buNone/>
            </a:pPr>
            <a:r>
              <a:rPr lang="ko-KR" sz="2400" dirty="0">
                <a:solidFill>
                  <a:schemeClr val="lt1"/>
                </a:solidFill>
                <a:latin typeface="G마켓 산스 TTF Medium" pitchFamily="2" charset="-127"/>
                <a:ea typeface="G마켓 산스 TTF Medium" pitchFamily="2" charset="-127"/>
                <a:sym typeface="Arial"/>
              </a:rPr>
              <a:t>포장형태</a:t>
            </a:r>
            <a:endParaRPr sz="2400" dirty="0">
              <a:solidFill>
                <a:schemeClr val="lt1"/>
              </a:solidFill>
              <a:latin typeface="G마켓 산스 TTF Medium" pitchFamily="2" charset="-127"/>
              <a:ea typeface="G마켓 산스 TTF Medium" pitchFamily="2" charset="-127"/>
              <a:sym typeface="Arial"/>
            </a:endParaRPr>
          </a:p>
          <a:p>
            <a:pPr marL="0" marR="0" lvl="0" indent="0" algn="l" rtl="0">
              <a:spcBef>
                <a:spcPts val="480"/>
              </a:spcBef>
              <a:spcAft>
                <a:spcPts val="0"/>
              </a:spcAft>
              <a:buClr>
                <a:schemeClr val="lt1"/>
              </a:buClr>
              <a:buSzPts val="2400"/>
              <a:buFont typeface="Arial"/>
              <a:buNone/>
            </a:pPr>
            <a:r>
              <a:rPr lang="ko-KR" sz="2400" dirty="0">
                <a:solidFill>
                  <a:schemeClr val="lt1"/>
                </a:solidFill>
                <a:latin typeface="G마켓 산스 TTF Medium" pitchFamily="2" charset="-127"/>
                <a:ea typeface="G마켓 산스 TTF Medium" pitchFamily="2" charset="-127"/>
                <a:cs typeface="Malgun Gothic"/>
                <a:sym typeface="Malgun Gothic"/>
              </a:rPr>
              <a:t>   ∙ </a:t>
            </a:r>
            <a:endParaRPr sz="2400" dirty="0">
              <a:solidFill>
                <a:schemeClr val="lt1"/>
              </a:solidFill>
              <a:latin typeface="G마켓 산스 TTF Medium" pitchFamily="2" charset="-127"/>
              <a:ea typeface="G마켓 산스 TTF Medium" pitchFamily="2" charset="-127"/>
              <a:cs typeface="Malgun Gothic"/>
              <a:sym typeface="Malgun Gothic"/>
            </a:endParaRPr>
          </a:p>
          <a:p>
            <a:pPr marL="0" marR="0" lvl="0" indent="0" algn="l" rtl="0">
              <a:spcBef>
                <a:spcPts val="480"/>
              </a:spcBef>
              <a:spcAft>
                <a:spcPts val="0"/>
              </a:spcAft>
              <a:buClr>
                <a:schemeClr val="lt1"/>
              </a:buClr>
              <a:buSzPts val="2400"/>
              <a:buFont typeface="Arial"/>
              <a:buNone/>
            </a:pPr>
            <a:r>
              <a:rPr lang="ko-KR" sz="2400" dirty="0">
                <a:solidFill>
                  <a:schemeClr val="lt1"/>
                </a:solidFill>
                <a:latin typeface="G마켓 산스 TTF Medium" pitchFamily="2" charset="-127"/>
                <a:ea typeface="G마켓 산스 TTF Medium" pitchFamily="2" charset="-127"/>
                <a:cs typeface="Malgun Gothic"/>
                <a:sym typeface="Malgun Gothic"/>
              </a:rPr>
              <a:t>   ∙</a:t>
            </a:r>
            <a:endParaRPr sz="2400" dirty="0">
              <a:solidFill>
                <a:schemeClr val="lt1"/>
              </a:solidFill>
              <a:latin typeface="G마켓 산스 TTF Medium" pitchFamily="2" charset="-127"/>
              <a:ea typeface="G마켓 산스 TTF Medium" pitchFamily="2" charset="-127"/>
              <a:sym typeface="Arial"/>
            </a:endParaRPr>
          </a:p>
          <a:p>
            <a:pPr marL="0" marR="0" lvl="0" indent="0" algn="l" rtl="0">
              <a:spcBef>
                <a:spcPts val="480"/>
              </a:spcBef>
              <a:spcAft>
                <a:spcPts val="0"/>
              </a:spcAft>
              <a:buClr>
                <a:srgbClr val="888888"/>
              </a:buClr>
              <a:buSzPts val="2400"/>
              <a:buFont typeface="Arial"/>
              <a:buNone/>
            </a:pPr>
            <a:endParaRPr sz="2400" dirty="0">
              <a:solidFill>
                <a:schemeClr val="lt1"/>
              </a:solidFill>
              <a:latin typeface="Arial"/>
              <a:ea typeface="Arial"/>
              <a:cs typeface="Arial"/>
              <a:sym typeface="Arial"/>
            </a:endParaRPr>
          </a:p>
        </p:txBody>
      </p:sp>
      <p:sp>
        <p:nvSpPr>
          <p:cNvPr id="519" name="Google Shape;519;p27"/>
          <p:cNvSpPr txBox="1"/>
          <p:nvPr/>
        </p:nvSpPr>
        <p:spPr>
          <a:xfrm>
            <a:off x="14588419" y="3819842"/>
            <a:ext cx="1108782" cy="1902307"/>
          </a:xfrm>
          <a:prstGeom prst="rect">
            <a:avLst/>
          </a:prstGeom>
          <a:noFill/>
          <a:ln>
            <a:noFill/>
          </a:ln>
        </p:spPr>
        <p:txBody>
          <a:bodyPr spcFirstLastPara="1" wrap="square" lIns="163275" tIns="81625" rIns="163275" bIns="81625" anchor="t" anchorCtr="0">
            <a:normAutofit/>
          </a:bodyPr>
          <a:lstStyle/>
          <a:p>
            <a:pPr marL="0" marR="0" lvl="0" indent="0" algn="l" rtl="0">
              <a:spcBef>
                <a:spcPts val="0"/>
              </a:spcBef>
              <a:spcAft>
                <a:spcPts val="0"/>
              </a:spcAft>
              <a:buClr>
                <a:schemeClr val="lt1"/>
              </a:buClr>
              <a:buSzPts val="2400"/>
              <a:buFont typeface="Arial"/>
              <a:buNone/>
            </a:pPr>
            <a:r>
              <a:rPr lang="ko-KR" sz="2400" dirty="0">
                <a:solidFill>
                  <a:schemeClr val="lt1"/>
                </a:solidFill>
                <a:latin typeface="G마켓 산스 TTF Medium" pitchFamily="2" charset="-127"/>
                <a:ea typeface="G마켓 산스 TTF Medium" pitchFamily="2" charset="-127"/>
                <a:sym typeface="Arial"/>
              </a:rPr>
              <a:t>VMS</a:t>
            </a:r>
            <a:endParaRPr dirty="0">
              <a:latin typeface="G마켓 산스 TTF Medium" pitchFamily="2" charset="-127"/>
              <a:ea typeface="G마켓 산스 TTF Medium" pitchFamily="2" charset="-127"/>
            </a:endParaRPr>
          </a:p>
          <a:p>
            <a:pPr marL="0" marR="0" lvl="0" indent="0" algn="l" rtl="0">
              <a:spcBef>
                <a:spcPts val="480"/>
              </a:spcBef>
              <a:spcAft>
                <a:spcPts val="0"/>
              </a:spcAft>
              <a:buClr>
                <a:schemeClr val="lt1"/>
              </a:buClr>
              <a:buSzPts val="2400"/>
              <a:buFont typeface="Arial"/>
              <a:buNone/>
            </a:pPr>
            <a:r>
              <a:rPr lang="ko-KR" sz="2400" dirty="0">
                <a:solidFill>
                  <a:schemeClr val="lt1"/>
                </a:solidFill>
                <a:latin typeface="G마켓 산스 TTF Medium" pitchFamily="2" charset="-127"/>
                <a:ea typeface="G마켓 산스 TTF Medium" pitchFamily="2" charset="-127"/>
                <a:sym typeface="Arial"/>
              </a:rPr>
              <a:t>VDS</a:t>
            </a:r>
            <a:endParaRPr dirty="0">
              <a:latin typeface="G마켓 산스 TTF Medium" pitchFamily="2" charset="-127"/>
              <a:ea typeface="G마켓 산스 TTF Medium" pitchFamily="2" charset="-127"/>
            </a:endParaRPr>
          </a:p>
          <a:p>
            <a:pPr marL="0" marR="0" lvl="0" indent="0" algn="l" rtl="0">
              <a:spcBef>
                <a:spcPts val="480"/>
              </a:spcBef>
              <a:spcAft>
                <a:spcPts val="0"/>
              </a:spcAft>
              <a:buClr>
                <a:schemeClr val="lt1"/>
              </a:buClr>
              <a:buSzPts val="2400"/>
              <a:buFont typeface="Arial"/>
              <a:buNone/>
            </a:pPr>
            <a:r>
              <a:rPr lang="ko-KR" sz="2400" dirty="0">
                <a:solidFill>
                  <a:schemeClr val="lt1"/>
                </a:solidFill>
                <a:latin typeface="G마켓 산스 TTF Medium" pitchFamily="2" charset="-127"/>
                <a:ea typeface="G마켓 산스 TTF Medium" pitchFamily="2" charset="-127"/>
                <a:cs typeface="Malgun Gothic"/>
                <a:sym typeface="Malgun Gothic"/>
              </a:rPr>
              <a:t>  ∙ </a:t>
            </a:r>
            <a:endParaRPr sz="2400" dirty="0">
              <a:solidFill>
                <a:schemeClr val="lt1"/>
              </a:solidFill>
              <a:latin typeface="G마켓 산스 TTF Medium" pitchFamily="2" charset="-127"/>
              <a:ea typeface="G마켓 산스 TTF Medium" pitchFamily="2" charset="-127"/>
              <a:cs typeface="Malgun Gothic"/>
              <a:sym typeface="Malgun Gothic"/>
            </a:endParaRPr>
          </a:p>
          <a:p>
            <a:pPr marL="0" marR="0" lvl="0" indent="0" algn="l" rtl="0">
              <a:spcBef>
                <a:spcPts val="480"/>
              </a:spcBef>
              <a:spcAft>
                <a:spcPts val="0"/>
              </a:spcAft>
              <a:buClr>
                <a:schemeClr val="lt1"/>
              </a:buClr>
              <a:buSzPts val="2400"/>
              <a:buFont typeface="Arial"/>
              <a:buNone/>
            </a:pPr>
            <a:r>
              <a:rPr lang="ko-KR" sz="2400" dirty="0">
                <a:solidFill>
                  <a:schemeClr val="lt1"/>
                </a:solidFill>
                <a:latin typeface="G마켓 산스 TTF Medium" pitchFamily="2" charset="-127"/>
                <a:ea typeface="G마켓 산스 TTF Medium" pitchFamily="2" charset="-127"/>
                <a:cs typeface="Malgun Gothic"/>
                <a:sym typeface="Malgun Gothic"/>
              </a:rPr>
              <a:t>  ∙</a:t>
            </a:r>
            <a:endParaRPr sz="2400" dirty="0">
              <a:solidFill>
                <a:schemeClr val="lt1"/>
              </a:solidFill>
              <a:latin typeface="G마켓 산스 TTF Medium" pitchFamily="2" charset="-127"/>
              <a:ea typeface="G마켓 산스 TTF Medium" pitchFamily="2" charset="-127"/>
              <a:sym typeface="Arial"/>
            </a:endParaRPr>
          </a:p>
          <a:p>
            <a:pPr marL="0" marR="0" lvl="0" indent="0" algn="l" rtl="0">
              <a:spcBef>
                <a:spcPts val="480"/>
              </a:spcBef>
              <a:spcAft>
                <a:spcPts val="0"/>
              </a:spcAft>
              <a:buClr>
                <a:srgbClr val="888888"/>
              </a:buClr>
              <a:buSzPts val="2400"/>
              <a:buFont typeface="Arial"/>
              <a:buNone/>
            </a:pPr>
            <a:endParaRPr sz="2400" dirty="0">
              <a:solidFill>
                <a:schemeClr val="lt1"/>
              </a:solidFill>
              <a:latin typeface="Arial"/>
              <a:ea typeface="Arial"/>
              <a:cs typeface="Arial"/>
              <a:sym typeface="Arial"/>
            </a:endParaRPr>
          </a:p>
        </p:txBody>
      </p:sp>
      <p:sp>
        <p:nvSpPr>
          <p:cNvPr id="520" name="Google Shape;520;p27"/>
          <p:cNvSpPr/>
          <p:nvPr/>
        </p:nvSpPr>
        <p:spPr>
          <a:xfrm>
            <a:off x="3581400" y="7208800"/>
            <a:ext cx="11125200" cy="1981200"/>
          </a:xfrm>
          <a:prstGeom prst="roundRect">
            <a:avLst>
              <a:gd name="adj" fmla="val 16667"/>
            </a:avLst>
          </a:prstGeom>
          <a:solidFill>
            <a:srgbClr val="938953"/>
          </a:solidFill>
          <a:ln w="25400" cap="flat" cmpd="sng">
            <a:solidFill>
              <a:srgbClr val="93895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algun Gothic"/>
              <a:ea typeface="Malgun Gothic"/>
              <a:cs typeface="Malgun Gothic"/>
              <a:sym typeface="Malgun Gothic"/>
            </a:endParaRPr>
          </a:p>
        </p:txBody>
      </p:sp>
      <p:sp>
        <p:nvSpPr>
          <p:cNvPr id="521" name="Google Shape;521;p27"/>
          <p:cNvSpPr txBox="1"/>
          <p:nvPr/>
        </p:nvSpPr>
        <p:spPr>
          <a:xfrm>
            <a:off x="7124700" y="8039099"/>
            <a:ext cx="3543300" cy="387798"/>
          </a:xfrm>
          <a:prstGeom prst="rect">
            <a:avLst/>
          </a:prstGeom>
          <a:noFill/>
          <a:ln>
            <a:noFill/>
          </a:ln>
        </p:spPr>
        <p:txBody>
          <a:bodyPr spcFirstLastPara="1" wrap="square" lIns="0" tIns="0" rIns="0" bIns="0" anchor="t" anchorCtr="0">
            <a:spAutoFit/>
          </a:bodyPr>
          <a:lstStyle/>
          <a:p>
            <a:pPr marL="0" marR="0" lvl="0" indent="0" algn="ctr" rtl="0">
              <a:lnSpc>
                <a:spcPct val="62500"/>
              </a:lnSpc>
              <a:spcBef>
                <a:spcPts val="0"/>
              </a:spcBef>
              <a:spcAft>
                <a:spcPts val="0"/>
              </a:spcAft>
              <a:buNone/>
            </a:pPr>
            <a:r>
              <a:rPr lang="ko-KR" sz="4000" dirty="0">
                <a:solidFill>
                  <a:schemeClr val="lt1"/>
                </a:solidFill>
                <a:latin typeface="G마켓 산스 TTF Medium" pitchFamily="2" charset="-127"/>
                <a:ea typeface="G마켓 산스 TTF Medium" pitchFamily="2" charset="-127"/>
                <a:sym typeface="Arial"/>
              </a:rPr>
              <a:t>통합 데이터</a:t>
            </a:r>
            <a:endParaRPr sz="4000" dirty="0">
              <a:solidFill>
                <a:schemeClr val="lt1"/>
              </a:solidFill>
              <a:latin typeface="G마켓 산스 TTF Medium" pitchFamily="2" charset="-127"/>
              <a:ea typeface="G마켓 산스 TTF Medium" pitchFamily="2" charset="-127"/>
              <a:sym typeface="Arial"/>
            </a:endParaRPr>
          </a:p>
        </p:txBody>
      </p:sp>
      <p:sp>
        <p:nvSpPr>
          <p:cNvPr id="522" name="Google Shape;522;p27"/>
          <p:cNvSpPr/>
          <p:nvPr/>
        </p:nvSpPr>
        <p:spPr>
          <a:xfrm>
            <a:off x="-533400" y="1271178"/>
            <a:ext cx="1729740" cy="220456"/>
          </a:xfrm>
          <a:prstGeom prst="homePlate">
            <a:avLst>
              <a:gd name="adj" fmla="val 50000"/>
            </a:avLst>
          </a:prstGeom>
          <a:solidFill>
            <a:srgbClr val="494429"/>
          </a:solidFill>
          <a:ln w="25400" cap="flat" cmpd="sng">
            <a:solidFill>
              <a:srgbClr val="49442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algun Gothic"/>
              <a:ea typeface="Malgun Gothic"/>
              <a:cs typeface="Malgun Gothic"/>
              <a:sym typeface="Malgun Gothic"/>
            </a:endParaRPr>
          </a:p>
        </p:txBody>
      </p:sp>
      <p:cxnSp>
        <p:nvCxnSpPr>
          <p:cNvPr id="523" name="Google Shape;523;p27"/>
          <p:cNvCxnSpPr/>
          <p:nvPr/>
        </p:nvCxnSpPr>
        <p:spPr>
          <a:xfrm rot="10800000" flipH="1">
            <a:off x="3369909" y="6302018"/>
            <a:ext cx="11725167" cy="60682"/>
          </a:xfrm>
          <a:prstGeom prst="straightConnector1">
            <a:avLst/>
          </a:prstGeom>
          <a:noFill/>
          <a:ln w="57150" cap="flat" cmpd="sng">
            <a:solidFill>
              <a:srgbClr val="494429"/>
            </a:solidFill>
            <a:prstDash val="solid"/>
            <a:round/>
            <a:headEnd type="none" w="sm" len="sm"/>
            <a:tailEnd type="none" w="sm" len="sm"/>
          </a:ln>
        </p:spPr>
      </p:cxnSp>
      <p:cxnSp>
        <p:nvCxnSpPr>
          <p:cNvPr id="524" name="Google Shape;524;p27"/>
          <p:cNvCxnSpPr>
            <a:endCxn id="520" idx="0"/>
          </p:cNvCxnSpPr>
          <p:nvPr/>
        </p:nvCxnSpPr>
        <p:spPr>
          <a:xfrm>
            <a:off x="9139500" y="6362800"/>
            <a:ext cx="4500" cy="846000"/>
          </a:xfrm>
          <a:prstGeom prst="straightConnector1">
            <a:avLst/>
          </a:prstGeom>
          <a:noFill/>
          <a:ln w="38100" cap="flat" cmpd="sng">
            <a:solidFill>
              <a:srgbClr val="494429"/>
            </a:solidFill>
            <a:prstDash val="solid"/>
            <a:round/>
            <a:headEnd type="none" w="sm" len="sm"/>
            <a:tailEnd type="none" w="sm" len="sm"/>
          </a:ln>
        </p:spPr>
      </p:cxnSp>
      <p:sp>
        <p:nvSpPr>
          <p:cNvPr id="525" name="Google Shape;525;p27"/>
          <p:cNvSpPr/>
          <p:nvPr/>
        </p:nvSpPr>
        <p:spPr>
          <a:xfrm>
            <a:off x="0" y="-223000"/>
            <a:ext cx="18288000" cy="874200"/>
          </a:xfrm>
          <a:prstGeom prst="rect">
            <a:avLst/>
          </a:prstGeom>
          <a:solidFill>
            <a:srgbClr val="494429"/>
          </a:solidFill>
          <a:ln w="9525" cap="flat" cmpd="sng">
            <a:solidFill>
              <a:srgbClr val="49442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29"/>
        <p:cNvGrpSpPr/>
        <p:nvPr/>
      </p:nvGrpSpPr>
      <p:grpSpPr>
        <a:xfrm>
          <a:off x="0" y="0"/>
          <a:ext cx="0" cy="0"/>
          <a:chOff x="0" y="0"/>
          <a:chExt cx="0" cy="0"/>
        </a:xfrm>
      </p:grpSpPr>
      <p:sp>
        <p:nvSpPr>
          <p:cNvPr id="530" name="Google Shape;530;p28"/>
          <p:cNvSpPr/>
          <p:nvPr/>
        </p:nvSpPr>
        <p:spPr>
          <a:xfrm>
            <a:off x="777000" y="6662850"/>
            <a:ext cx="16676118" cy="3357464"/>
          </a:xfrm>
          <a:custGeom>
            <a:avLst/>
            <a:gdLst/>
            <a:ahLst/>
            <a:cxnLst/>
            <a:rect l="l" t="t" r="r" b="b"/>
            <a:pathLst>
              <a:path w="2072855" h="509672" extrusionOk="0">
                <a:moveTo>
                  <a:pt x="0" y="0"/>
                </a:moveTo>
                <a:lnTo>
                  <a:pt x="2072855" y="0"/>
                </a:lnTo>
                <a:lnTo>
                  <a:pt x="2072855" y="509672"/>
                </a:lnTo>
                <a:lnTo>
                  <a:pt x="0" y="509672"/>
                </a:lnTo>
                <a:close/>
              </a:path>
            </a:pathLst>
          </a:custGeom>
          <a:solidFill>
            <a:srgbClr val="F4F4F4"/>
          </a:solidFill>
          <a:ln>
            <a:noFill/>
          </a:ln>
        </p:spPr>
      </p:sp>
      <p:sp>
        <p:nvSpPr>
          <p:cNvPr id="531" name="Google Shape;531;p28"/>
          <p:cNvSpPr txBox="1">
            <a:spLocks noGrp="1"/>
          </p:cNvSpPr>
          <p:nvPr>
            <p:ph type="subTitle" idx="1"/>
          </p:nvPr>
        </p:nvSpPr>
        <p:spPr>
          <a:xfrm>
            <a:off x="1165860" y="6809808"/>
            <a:ext cx="16273800" cy="2524800"/>
          </a:xfrm>
          <a:prstGeom prst="rect">
            <a:avLst/>
          </a:prstGeom>
          <a:noFill/>
          <a:ln>
            <a:noFill/>
          </a:ln>
        </p:spPr>
        <p:txBody>
          <a:bodyPr spcFirstLastPara="1" wrap="square" lIns="163275" tIns="81625" rIns="163275" bIns="81625" anchor="t" anchorCtr="0">
            <a:normAutofit/>
          </a:bodyPr>
          <a:lstStyle/>
          <a:p>
            <a:pPr marL="457200" lvl="0" indent="-457200" algn="l" rtl="0">
              <a:spcBef>
                <a:spcPts val="0"/>
              </a:spcBef>
              <a:spcAft>
                <a:spcPts val="0"/>
              </a:spcAft>
              <a:buClr>
                <a:schemeClr val="dk1"/>
              </a:buClr>
              <a:buSzPts val="3200"/>
              <a:buFont typeface="Malgun Gothic"/>
              <a:buChar char="-"/>
            </a:pPr>
            <a:r>
              <a:rPr lang="ko-KR" sz="3200" dirty="0">
                <a:solidFill>
                  <a:schemeClr val="dk1"/>
                </a:solidFill>
                <a:latin typeface="G마켓 산스 TTF Medium" pitchFamily="2" charset="-127"/>
                <a:ea typeface="G마켓 산스 TTF Medium" pitchFamily="2" charset="-127"/>
              </a:rPr>
              <a:t>jc~jc 구간 위/경도, 시간을 기준으로 통합</a:t>
            </a:r>
            <a:endParaRPr sz="3200" dirty="0">
              <a:solidFill>
                <a:schemeClr val="dk1"/>
              </a:solidFill>
              <a:latin typeface="G마켓 산스 TTF Medium" pitchFamily="2" charset="-127"/>
              <a:ea typeface="G마켓 산스 TTF Medium" pitchFamily="2" charset="-127"/>
            </a:endParaRPr>
          </a:p>
          <a:p>
            <a:pPr marL="457200" lvl="0" indent="-457200" algn="l" rtl="0">
              <a:spcBef>
                <a:spcPts val="640"/>
              </a:spcBef>
              <a:spcAft>
                <a:spcPts val="0"/>
              </a:spcAft>
              <a:buClr>
                <a:schemeClr val="dk1"/>
              </a:buClr>
              <a:buSzPts val="3200"/>
              <a:buFont typeface="Malgun Gothic"/>
              <a:buChar char="-"/>
            </a:pPr>
            <a:r>
              <a:rPr lang="ko-KR" sz="3200" dirty="0">
                <a:solidFill>
                  <a:schemeClr val="dk1"/>
                </a:solidFill>
                <a:latin typeface="G마켓 산스 TTF Medium" pitchFamily="2" charset="-127"/>
                <a:ea typeface="G마켓 산스 TTF Medium" pitchFamily="2" charset="-127"/>
              </a:rPr>
              <a:t>총 276192개의 데이터</a:t>
            </a:r>
            <a:endParaRPr sz="3200" dirty="0">
              <a:solidFill>
                <a:schemeClr val="dk1"/>
              </a:solidFill>
              <a:latin typeface="G마켓 산스 TTF Medium" pitchFamily="2" charset="-127"/>
              <a:ea typeface="G마켓 산스 TTF Medium" pitchFamily="2" charset="-127"/>
            </a:endParaRPr>
          </a:p>
          <a:p>
            <a:pPr marL="457200" lvl="0" indent="-457200" algn="l" rtl="0">
              <a:spcBef>
                <a:spcPts val="640"/>
              </a:spcBef>
              <a:spcAft>
                <a:spcPts val="0"/>
              </a:spcAft>
              <a:buClr>
                <a:schemeClr val="dk1"/>
              </a:buClr>
              <a:buSzPts val="3200"/>
              <a:buFont typeface="Malgun Gothic"/>
              <a:buChar char="-"/>
            </a:pPr>
            <a:r>
              <a:rPr lang="ko-KR" sz="3200" dirty="0" err="1">
                <a:solidFill>
                  <a:schemeClr val="dk1"/>
                </a:solidFill>
                <a:latin typeface="G마켓 산스 TTF Medium" pitchFamily="2" charset="-127"/>
                <a:ea typeface="G마켓 산스 TTF Medium" pitchFamily="2" charset="-127"/>
              </a:rPr>
              <a:t>컬럼</a:t>
            </a:r>
            <a:r>
              <a:rPr lang="ko-KR" sz="3200" dirty="0">
                <a:solidFill>
                  <a:schemeClr val="dk1"/>
                </a:solidFill>
                <a:latin typeface="G마켓 산스 TTF Medium" pitchFamily="2" charset="-127"/>
                <a:ea typeface="G마켓 산스 TTF Medium" pitchFamily="2" charset="-127"/>
              </a:rPr>
              <a:t> 종류  =&gt;</a:t>
            </a:r>
            <a:endParaRPr sz="3200" dirty="0">
              <a:solidFill>
                <a:schemeClr val="dk1"/>
              </a:solidFill>
              <a:latin typeface="G마켓 산스 TTF Medium" pitchFamily="2" charset="-127"/>
              <a:ea typeface="G마켓 산스 TTF Medium" pitchFamily="2" charset="-127"/>
            </a:endParaRPr>
          </a:p>
        </p:txBody>
      </p:sp>
      <p:sp>
        <p:nvSpPr>
          <p:cNvPr id="532" name="Google Shape;532;p28"/>
          <p:cNvSpPr txBox="1"/>
          <p:nvPr/>
        </p:nvSpPr>
        <p:spPr>
          <a:xfrm>
            <a:off x="1367136" y="282959"/>
            <a:ext cx="15544800" cy="2205038"/>
          </a:xfrm>
          <a:prstGeom prst="rect">
            <a:avLst/>
          </a:prstGeom>
          <a:noFill/>
          <a:ln>
            <a:noFill/>
          </a:ln>
        </p:spPr>
        <p:txBody>
          <a:bodyPr spcFirstLastPara="1" wrap="square" lIns="163275" tIns="81625" rIns="163275" bIns="81625" anchor="ctr" anchorCtr="0">
            <a:normAutofit/>
          </a:bodyPr>
          <a:lstStyle/>
          <a:p>
            <a:pPr marL="0" marR="0" lvl="0" indent="0" algn="l" rtl="0">
              <a:spcBef>
                <a:spcPts val="0"/>
              </a:spcBef>
              <a:spcAft>
                <a:spcPts val="0"/>
              </a:spcAft>
              <a:buClr>
                <a:srgbClr val="000000"/>
              </a:buClr>
              <a:buSzPts val="6400"/>
              <a:buFont typeface="Malgun Gothic"/>
              <a:buNone/>
            </a:pPr>
            <a:r>
              <a:rPr lang="ko-KR" sz="6000" dirty="0">
                <a:solidFill>
                  <a:srgbClr val="000000"/>
                </a:solidFill>
                <a:latin typeface="G마켓 산스 TTF Medium" pitchFamily="2" charset="-127"/>
                <a:ea typeface="G마켓 산스 TTF Medium" pitchFamily="2" charset="-127"/>
                <a:cs typeface="Malgun Gothic"/>
                <a:sym typeface="Malgun Gothic"/>
              </a:rPr>
              <a:t>통합 데이터</a:t>
            </a:r>
            <a:endParaRPr sz="1000" dirty="0">
              <a:latin typeface="G마켓 산스 TTF Medium" pitchFamily="2" charset="-127"/>
              <a:ea typeface="G마켓 산스 TTF Medium" pitchFamily="2" charset="-127"/>
            </a:endParaRPr>
          </a:p>
        </p:txBody>
      </p:sp>
      <p:pic>
        <p:nvPicPr>
          <p:cNvPr id="533" name="Google Shape;533;p28"/>
          <p:cNvPicPr preferRelativeResize="0"/>
          <p:nvPr/>
        </p:nvPicPr>
        <p:blipFill rotWithShape="1">
          <a:blip r:embed="rId3">
            <a:alphaModFix/>
          </a:blip>
          <a:srcRect/>
          <a:stretch/>
        </p:blipFill>
        <p:spPr>
          <a:xfrm>
            <a:off x="1165860" y="2443327"/>
            <a:ext cx="15862721" cy="3900827"/>
          </a:xfrm>
          <a:prstGeom prst="rect">
            <a:avLst/>
          </a:prstGeom>
          <a:noFill/>
          <a:ln>
            <a:noFill/>
          </a:ln>
        </p:spPr>
      </p:pic>
      <p:pic>
        <p:nvPicPr>
          <p:cNvPr id="534" name="Google Shape;534;p28"/>
          <p:cNvPicPr preferRelativeResize="0"/>
          <p:nvPr/>
        </p:nvPicPr>
        <p:blipFill rotWithShape="1">
          <a:blip r:embed="rId4">
            <a:alphaModFix/>
          </a:blip>
          <a:srcRect/>
          <a:stretch/>
        </p:blipFill>
        <p:spPr>
          <a:xfrm>
            <a:off x="5181600" y="7940040"/>
            <a:ext cx="10972800" cy="1821485"/>
          </a:xfrm>
          <a:prstGeom prst="rect">
            <a:avLst/>
          </a:prstGeom>
          <a:noFill/>
          <a:ln>
            <a:noFill/>
          </a:ln>
        </p:spPr>
      </p:pic>
      <p:sp>
        <p:nvSpPr>
          <p:cNvPr id="535" name="Google Shape;535;p28"/>
          <p:cNvSpPr/>
          <p:nvPr/>
        </p:nvSpPr>
        <p:spPr>
          <a:xfrm>
            <a:off x="-533400" y="1271178"/>
            <a:ext cx="1729740" cy="220456"/>
          </a:xfrm>
          <a:prstGeom prst="homePlate">
            <a:avLst>
              <a:gd name="adj" fmla="val 50000"/>
            </a:avLst>
          </a:prstGeom>
          <a:solidFill>
            <a:srgbClr val="494429"/>
          </a:solidFill>
          <a:ln w="25400" cap="flat" cmpd="sng">
            <a:solidFill>
              <a:srgbClr val="49442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algun Gothic"/>
              <a:ea typeface="Malgun Gothic"/>
              <a:cs typeface="Malgun Gothic"/>
              <a:sym typeface="Malgun Gothic"/>
            </a:endParaRPr>
          </a:p>
        </p:txBody>
      </p:sp>
      <p:sp>
        <p:nvSpPr>
          <p:cNvPr id="536" name="Google Shape;536;p28"/>
          <p:cNvSpPr/>
          <p:nvPr/>
        </p:nvSpPr>
        <p:spPr>
          <a:xfrm>
            <a:off x="0" y="-223000"/>
            <a:ext cx="18288000" cy="874200"/>
          </a:xfrm>
          <a:prstGeom prst="rect">
            <a:avLst/>
          </a:prstGeom>
          <a:solidFill>
            <a:srgbClr val="494429"/>
          </a:solidFill>
          <a:ln w="9525" cap="flat" cmpd="sng">
            <a:solidFill>
              <a:srgbClr val="49442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40"/>
        <p:cNvGrpSpPr/>
        <p:nvPr/>
      </p:nvGrpSpPr>
      <p:grpSpPr>
        <a:xfrm>
          <a:off x="0" y="0"/>
          <a:ext cx="0" cy="0"/>
          <a:chOff x="0" y="0"/>
          <a:chExt cx="0" cy="0"/>
        </a:xfrm>
      </p:grpSpPr>
      <p:sp>
        <p:nvSpPr>
          <p:cNvPr id="541" name="Google Shape;541;p29"/>
          <p:cNvSpPr/>
          <p:nvPr/>
        </p:nvSpPr>
        <p:spPr>
          <a:xfrm>
            <a:off x="958271" y="2171701"/>
            <a:ext cx="16676118" cy="996409"/>
          </a:xfrm>
          <a:custGeom>
            <a:avLst/>
            <a:gdLst/>
            <a:ahLst/>
            <a:cxnLst/>
            <a:rect l="l" t="t" r="r" b="b"/>
            <a:pathLst>
              <a:path w="2072855" h="509672" extrusionOk="0">
                <a:moveTo>
                  <a:pt x="0" y="0"/>
                </a:moveTo>
                <a:lnTo>
                  <a:pt x="2072855" y="0"/>
                </a:lnTo>
                <a:lnTo>
                  <a:pt x="2072855" y="509672"/>
                </a:lnTo>
                <a:lnTo>
                  <a:pt x="0" y="509672"/>
                </a:lnTo>
                <a:close/>
              </a:path>
            </a:pathLst>
          </a:custGeom>
          <a:solidFill>
            <a:srgbClr val="F4F4F4"/>
          </a:solidFill>
          <a:ln>
            <a:noFill/>
          </a:ln>
        </p:spPr>
      </p:sp>
      <p:sp>
        <p:nvSpPr>
          <p:cNvPr id="542" name="Google Shape;542;p29"/>
          <p:cNvSpPr txBox="1">
            <a:spLocks noGrp="1"/>
          </p:cNvSpPr>
          <p:nvPr>
            <p:ph type="subTitle" idx="1"/>
          </p:nvPr>
        </p:nvSpPr>
        <p:spPr>
          <a:xfrm>
            <a:off x="1519025" y="2324100"/>
            <a:ext cx="15897900" cy="972000"/>
          </a:xfrm>
          <a:prstGeom prst="rect">
            <a:avLst/>
          </a:prstGeom>
          <a:noFill/>
          <a:ln>
            <a:noFill/>
          </a:ln>
        </p:spPr>
        <p:txBody>
          <a:bodyPr spcFirstLastPara="1" wrap="square" lIns="163275" tIns="81625" rIns="163275" bIns="81625" anchor="t" anchorCtr="0">
            <a:normAutofit/>
          </a:bodyPr>
          <a:lstStyle/>
          <a:p>
            <a:pPr marL="0" lvl="0" indent="0" algn="l" rtl="0">
              <a:spcBef>
                <a:spcPts val="0"/>
              </a:spcBef>
              <a:spcAft>
                <a:spcPts val="0"/>
              </a:spcAft>
              <a:buClr>
                <a:schemeClr val="dk1"/>
              </a:buClr>
              <a:buSzPts val="3200"/>
              <a:buNone/>
            </a:pPr>
            <a:r>
              <a:rPr lang="ko-KR" sz="3200" dirty="0">
                <a:solidFill>
                  <a:schemeClr val="dk1"/>
                </a:solidFill>
                <a:latin typeface="G마켓 산스 TTF Medium" pitchFamily="2" charset="-127"/>
                <a:ea typeface="G마켓 산스 TTF Medium" pitchFamily="2" charset="-127"/>
              </a:rPr>
              <a:t>- 수치데이터 </a:t>
            </a:r>
            <a:r>
              <a:rPr lang="ko-KR" sz="3200" dirty="0" err="1">
                <a:solidFill>
                  <a:schemeClr val="dk1"/>
                </a:solidFill>
                <a:latin typeface="G마켓 산스 TTF Medium" pitchFamily="2" charset="-127"/>
                <a:ea typeface="G마켓 산스 TTF Medium" pitchFamily="2" charset="-127"/>
              </a:rPr>
              <a:t>결측치에</a:t>
            </a:r>
            <a:r>
              <a:rPr lang="ko-KR" sz="3200" dirty="0">
                <a:solidFill>
                  <a:schemeClr val="dk1"/>
                </a:solidFill>
                <a:latin typeface="G마켓 산스 TTF Medium" pitchFamily="2" charset="-127"/>
                <a:ea typeface="G마켓 산스 TTF Medium" pitchFamily="2" charset="-127"/>
              </a:rPr>
              <a:t> *</a:t>
            </a:r>
            <a:r>
              <a:rPr lang="ko-KR" sz="3200" dirty="0" err="1">
                <a:solidFill>
                  <a:schemeClr val="dk1"/>
                </a:solidFill>
                <a:latin typeface="G마켓 산스 TTF Medium" pitchFamily="2" charset="-127"/>
                <a:ea typeface="G마켓 산스 TTF Medium" pitchFamily="2" charset="-127"/>
              </a:rPr>
              <a:t>보간법</a:t>
            </a:r>
            <a:r>
              <a:rPr lang="ko-KR" sz="3200" dirty="0">
                <a:solidFill>
                  <a:schemeClr val="dk1"/>
                </a:solidFill>
                <a:latin typeface="G마켓 산스 TTF Medium" pitchFamily="2" charset="-127"/>
                <a:ea typeface="G마켓 산스 TTF Medium" pitchFamily="2" charset="-127"/>
              </a:rPr>
              <a:t>(interpolate) 적용</a:t>
            </a:r>
            <a:endParaRPr sz="3200" dirty="0">
              <a:solidFill>
                <a:schemeClr val="dk1"/>
              </a:solidFill>
              <a:latin typeface="G마켓 산스 TTF Medium" pitchFamily="2" charset="-127"/>
              <a:ea typeface="G마켓 산스 TTF Medium" pitchFamily="2" charset="-127"/>
            </a:endParaRPr>
          </a:p>
        </p:txBody>
      </p:sp>
      <p:sp>
        <p:nvSpPr>
          <p:cNvPr id="543" name="Google Shape;543;p29"/>
          <p:cNvSpPr txBox="1"/>
          <p:nvPr/>
        </p:nvSpPr>
        <p:spPr>
          <a:xfrm>
            <a:off x="1367136" y="282963"/>
            <a:ext cx="15544800" cy="2205038"/>
          </a:xfrm>
          <a:prstGeom prst="rect">
            <a:avLst/>
          </a:prstGeom>
          <a:noFill/>
          <a:ln>
            <a:noFill/>
          </a:ln>
        </p:spPr>
        <p:txBody>
          <a:bodyPr spcFirstLastPara="1" wrap="square" lIns="163275" tIns="81625" rIns="163275" bIns="81625" anchor="ctr" anchorCtr="0">
            <a:normAutofit/>
          </a:bodyPr>
          <a:lstStyle/>
          <a:p>
            <a:pPr marL="0" marR="0" lvl="0" indent="0" algn="l" rtl="0">
              <a:spcBef>
                <a:spcPts val="0"/>
              </a:spcBef>
              <a:spcAft>
                <a:spcPts val="0"/>
              </a:spcAft>
              <a:buClr>
                <a:srgbClr val="000000"/>
              </a:buClr>
              <a:buSzPts val="6400"/>
              <a:buFont typeface="Malgun Gothic"/>
              <a:buNone/>
            </a:pPr>
            <a:r>
              <a:rPr lang="ko-KR" sz="6000" dirty="0" err="1">
                <a:solidFill>
                  <a:srgbClr val="000000"/>
                </a:solidFill>
                <a:latin typeface="G마켓 산스 TTF Medium" pitchFamily="2" charset="-127"/>
                <a:ea typeface="G마켓 산스 TTF Medium" pitchFamily="2" charset="-127"/>
                <a:cs typeface="Malgun Gothic"/>
                <a:sym typeface="Malgun Gothic"/>
              </a:rPr>
              <a:t>결측치</a:t>
            </a:r>
            <a:r>
              <a:rPr lang="ko-KR" sz="6000" dirty="0">
                <a:solidFill>
                  <a:srgbClr val="000000"/>
                </a:solidFill>
                <a:latin typeface="G마켓 산스 TTF Medium" pitchFamily="2" charset="-127"/>
                <a:ea typeface="G마켓 산스 TTF Medium" pitchFamily="2" charset="-127"/>
                <a:cs typeface="Malgun Gothic"/>
                <a:sym typeface="Malgun Gothic"/>
              </a:rPr>
              <a:t> 처리</a:t>
            </a:r>
            <a:endParaRPr sz="1000" dirty="0">
              <a:latin typeface="G마켓 산스 TTF Medium" pitchFamily="2" charset="-127"/>
              <a:ea typeface="G마켓 산스 TTF Medium" pitchFamily="2" charset="-127"/>
            </a:endParaRPr>
          </a:p>
        </p:txBody>
      </p:sp>
      <p:pic>
        <p:nvPicPr>
          <p:cNvPr id="544" name="Google Shape;544;p29"/>
          <p:cNvPicPr preferRelativeResize="0"/>
          <p:nvPr/>
        </p:nvPicPr>
        <p:blipFill rotWithShape="1">
          <a:blip r:embed="rId3">
            <a:alphaModFix/>
          </a:blip>
          <a:srcRect l="16433"/>
          <a:stretch/>
        </p:blipFill>
        <p:spPr>
          <a:xfrm>
            <a:off x="762000" y="3506820"/>
            <a:ext cx="11315436" cy="2810019"/>
          </a:xfrm>
          <a:prstGeom prst="rect">
            <a:avLst/>
          </a:prstGeom>
          <a:noFill/>
          <a:ln>
            <a:noFill/>
          </a:ln>
        </p:spPr>
      </p:pic>
      <p:pic>
        <p:nvPicPr>
          <p:cNvPr id="545" name="Google Shape;545;p29"/>
          <p:cNvPicPr preferRelativeResize="0"/>
          <p:nvPr/>
        </p:nvPicPr>
        <p:blipFill rotWithShape="1">
          <a:blip r:embed="rId4">
            <a:alphaModFix/>
          </a:blip>
          <a:srcRect l="15812"/>
          <a:stretch/>
        </p:blipFill>
        <p:spPr>
          <a:xfrm>
            <a:off x="761999" y="7124697"/>
            <a:ext cx="11315437" cy="2733171"/>
          </a:xfrm>
          <a:prstGeom prst="rect">
            <a:avLst/>
          </a:prstGeom>
          <a:noFill/>
          <a:ln>
            <a:noFill/>
          </a:ln>
        </p:spPr>
      </p:pic>
      <p:sp>
        <p:nvSpPr>
          <p:cNvPr id="546" name="Google Shape;546;p29"/>
          <p:cNvSpPr/>
          <p:nvPr/>
        </p:nvSpPr>
        <p:spPr>
          <a:xfrm>
            <a:off x="6096000" y="6462574"/>
            <a:ext cx="552440" cy="538890"/>
          </a:xfrm>
          <a:prstGeom prst="downArrow">
            <a:avLst>
              <a:gd name="adj1" fmla="val 50000"/>
              <a:gd name="adj2" fmla="val 50000"/>
            </a:avLst>
          </a:prstGeom>
          <a:noFill/>
          <a:ln w="25400" cap="flat" cmpd="sng">
            <a:solidFill>
              <a:srgbClr val="C00000"/>
            </a:solidFill>
            <a:prstDash val="solid"/>
            <a:round/>
            <a:headEnd type="none" w="sm" len="sm"/>
            <a:tailEnd type="none" w="sm" len="sm"/>
          </a:ln>
        </p:spPr>
        <p:txBody>
          <a:bodyPr spcFirstLastPara="1" wrap="square" lIns="163275" tIns="81625" rIns="163275" bIns="81625" anchor="ctr" anchorCtr="0">
            <a:noAutofit/>
          </a:bodyPr>
          <a:lstStyle/>
          <a:p>
            <a:pPr marL="0" marR="0" lvl="0" indent="0" algn="ctr" rtl="0">
              <a:spcBef>
                <a:spcPts val="0"/>
              </a:spcBef>
              <a:spcAft>
                <a:spcPts val="0"/>
              </a:spcAft>
              <a:buNone/>
            </a:pPr>
            <a:endParaRPr sz="1800">
              <a:solidFill>
                <a:srgbClr val="FFFFFF"/>
              </a:solidFill>
              <a:latin typeface="Malgun Gothic"/>
              <a:ea typeface="Malgun Gothic"/>
              <a:cs typeface="Malgun Gothic"/>
              <a:sym typeface="Malgun Gothic"/>
            </a:endParaRPr>
          </a:p>
        </p:txBody>
      </p:sp>
      <p:sp>
        <p:nvSpPr>
          <p:cNvPr id="547" name="Google Shape;547;p29"/>
          <p:cNvSpPr/>
          <p:nvPr/>
        </p:nvSpPr>
        <p:spPr>
          <a:xfrm>
            <a:off x="5967438" y="4305300"/>
            <a:ext cx="4267200" cy="1905000"/>
          </a:xfrm>
          <a:prstGeom prst="rect">
            <a:avLst/>
          </a:prstGeom>
          <a:noFill/>
          <a:ln w="381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algun Gothic"/>
              <a:ea typeface="Malgun Gothic"/>
              <a:cs typeface="Malgun Gothic"/>
              <a:sym typeface="Malgun Gothic"/>
            </a:endParaRPr>
          </a:p>
        </p:txBody>
      </p:sp>
      <p:sp>
        <p:nvSpPr>
          <p:cNvPr id="548" name="Google Shape;548;p29"/>
          <p:cNvSpPr/>
          <p:nvPr/>
        </p:nvSpPr>
        <p:spPr>
          <a:xfrm>
            <a:off x="5838876" y="7893026"/>
            <a:ext cx="4524324" cy="1905648"/>
          </a:xfrm>
          <a:prstGeom prst="rect">
            <a:avLst/>
          </a:prstGeom>
          <a:noFill/>
          <a:ln w="381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algun Gothic"/>
              <a:ea typeface="Malgun Gothic"/>
              <a:cs typeface="Malgun Gothic"/>
              <a:sym typeface="Malgun Gothic"/>
            </a:endParaRPr>
          </a:p>
        </p:txBody>
      </p:sp>
      <p:sp>
        <p:nvSpPr>
          <p:cNvPr id="549" name="Google Shape;549;p29"/>
          <p:cNvSpPr/>
          <p:nvPr/>
        </p:nvSpPr>
        <p:spPr>
          <a:xfrm>
            <a:off x="-533400" y="1271178"/>
            <a:ext cx="1729740" cy="220456"/>
          </a:xfrm>
          <a:prstGeom prst="homePlate">
            <a:avLst>
              <a:gd name="adj" fmla="val 50000"/>
            </a:avLst>
          </a:prstGeom>
          <a:solidFill>
            <a:srgbClr val="494429"/>
          </a:solidFill>
          <a:ln w="25400" cap="flat" cmpd="sng">
            <a:solidFill>
              <a:srgbClr val="49442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algun Gothic"/>
              <a:ea typeface="Malgun Gothic"/>
              <a:cs typeface="Malgun Gothic"/>
              <a:sym typeface="Malgun Gothic"/>
            </a:endParaRPr>
          </a:p>
        </p:txBody>
      </p:sp>
      <p:sp>
        <p:nvSpPr>
          <p:cNvPr id="550" name="Google Shape;550;p29"/>
          <p:cNvSpPr/>
          <p:nvPr/>
        </p:nvSpPr>
        <p:spPr>
          <a:xfrm>
            <a:off x="13013080" y="3848100"/>
            <a:ext cx="4544735" cy="5638247"/>
          </a:xfrm>
          <a:custGeom>
            <a:avLst/>
            <a:gdLst/>
            <a:ahLst/>
            <a:cxnLst/>
            <a:rect l="l" t="t" r="r" b="b"/>
            <a:pathLst>
              <a:path w="2072855" h="509672" extrusionOk="0">
                <a:moveTo>
                  <a:pt x="0" y="0"/>
                </a:moveTo>
                <a:lnTo>
                  <a:pt x="2072855" y="0"/>
                </a:lnTo>
                <a:lnTo>
                  <a:pt x="2072855" y="509672"/>
                </a:lnTo>
                <a:lnTo>
                  <a:pt x="0" y="509672"/>
                </a:lnTo>
                <a:close/>
              </a:path>
            </a:pathLst>
          </a:custGeom>
          <a:solidFill>
            <a:srgbClr val="F4F4F4"/>
          </a:solidFill>
          <a:ln>
            <a:noFill/>
          </a:ln>
        </p:spPr>
      </p:sp>
      <p:sp>
        <p:nvSpPr>
          <p:cNvPr id="551" name="Google Shape;551;p29"/>
          <p:cNvSpPr txBox="1"/>
          <p:nvPr/>
        </p:nvSpPr>
        <p:spPr>
          <a:xfrm>
            <a:off x="13089280" y="4229100"/>
            <a:ext cx="4327500" cy="5181600"/>
          </a:xfrm>
          <a:prstGeom prst="rect">
            <a:avLst/>
          </a:prstGeom>
          <a:noFill/>
          <a:ln>
            <a:noFill/>
          </a:ln>
        </p:spPr>
        <p:txBody>
          <a:bodyPr spcFirstLastPara="1" wrap="square" lIns="163275" tIns="81625" rIns="163275" bIns="81625" anchor="t" anchorCtr="0">
            <a:normAutofit/>
          </a:bodyPr>
          <a:lstStyle/>
          <a:p>
            <a:pPr marL="0" marR="0" lvl="0" indent="0" algn="l" rtl="0">
              <a:spcBef>
                <a:spcPts val="0"/>
              </a:spcBef>
              <a:spcAft>
                <a:spcPts val="0"/>
              </a:spcAft>
              <a:buClr>
                <a:schemeClr val="dk1"/>
              </a:buClr>
              <a:buSzPts val="2800"/>
              <a:buFont typeface="Arial"/>
              <a:buNone/>
            </a:pPr>
            <a:r>
              <a:rPr lang="ko-KR" sz="2800" dirty="0">
                <a:solidFill>
                  <a:schemeClr val="dk1"/>
                </a:solidFill>
                <a:latin typeface="G마켓 산스 TTF Medium" pitchFamily="2" charset="-127"/>
                <a:ea typeface="G마켓 산스 TTF Medium" pitchFamily="2" charset="-127"/>
                <a:cs typeface="Malgun Gothic"/>
                <a:sym typeface="Malgun Gothic"/>
              </a:rPr>
              <a:t>* </a:t>
            </a:r>
            <a:r>
              <a:rPr lang="ko-KR" sz="2800" dirty="0" err="1">
                <a:solidFill>
                  <a:schemeClr val="dk1"/>
                </a:solidFill>
                <a:latin typeface="G마켓 산스 TTF Medium" pitchFamily="2" charset="-127"/>
                <a:ea typeface="G마켓 산스 TTF Medium" pitchFamily="2" charset="-127"/>
                <a:cs typeface="Malgun Gothic"/>
                <a:sym typeface="Malgun Gothic"/>
              </a:rPr>
              <a:t>보간법</a:t>
            </a:r>
            <a:endParaRPr sz="2800" dirty="0">
              <a:solidFill>
                <a:schemeClr val="dk1"/>
              </a:solidFill>
              <a:latin typeface="G마켓 산스 TTF Medium" pitchFamily="2" charset="-127"/>
              <a:ea typeface="G마켓 산스 TTF Medium" pitchFamily="2" charset="-127"/>
              <a:cs typeface="Malgun Gothic"/>
              <a:sym typeface="Malgun Gothic"/>
            </a:endParaRPr>
          </a:p>
          <a:p>
            <a:pPr marL="0" marR="0" lvl="0" indent="0" algn="l" rtl="0">
              <a:spcBef>
                <a:spcPts val="560"/>
              </a:spcBef>
              <a:spcAft>
                <a:spcPts val="0"/>
              </a:spcAft>
              <a:buClr>
                <a:srgbClr val="888888"/>
              </a:buClr>
              <a:buSzPts val="2800"/>
              <a:buFont typeface="Arial"/>
              <a:buNone/>
            </a:pPr>
            <a:endParaRPr sz="2800" dirty="0">
              <a:solidFill>
                <a:schemeClr val="dk1"/>
              </a:solidFill>
              <a:latin typeface="G마켓 산스 TTF Medium" pitchFamily="2" charset="-127"/>
              <a:ea typeface="G마켓 산스 TTF Medium" pitchFamily="2" charset="-127"/>
              <a:cs typeface="Malgun Gothic"/>
              <a:sym typeface="Malgun Gothic"/>
            </a:endParaRPr>
          </a:p>
          <a:p>
            <a:pPr marL="457200" marR="0" lvl="0" indent="-457200" algn="l" rtl="0">
              <a:spcBef>
                <a:spcPts val="560"/>
              </a:spcBef>
              <a:spcAft>
                <a:spcPts val="0"/>
              </a:spcAft>
              <a:buClr>
                <a:schemeClr val="dk1"/>
              </a:buClr>
              <a:buSzPts val="2800"/>
              <a:buFont typeface="Arial"/>
              <a:buChar char="-"/>
            </a:pPr>
            <a:r>
              <a:rPr lang="ko-KR" sz="2800" dirty="0">
                <a:solidFill>
                  <a:schemeClr val="dk1"/>
                </a:solidFill>
                <a:latin typeface="G마켓 산스 TTF Medium" pitchFamily="2" charset="-127"/>
                <a:ea typeface="G마켓 산스 TTF Medium" pitchFamily="2" charset="-127"/>
                <a:cs typeface="Malgun Gothic"/>
                <a:sym typeface="Malgun Gothic"/>
              </a:rPr>
              <a:t>알고 있는 값들을 이용하여 모르는 값을 추정하는 방법</a:t>
            </a:r>
            <a:endParaRPr sz="2800" dirty="0">
              <a:solidFill>
                <a:schemeClr val="dk1"/>
              </a:solidFill>
              <a:latin typeface="G마켓 산스 TTF Medium" pitchFamily="2" charset="-127"/>
              <a:ea typeface="G마켓 산스 TTF Medium" pitchFamily="2" charset="-127"/>
              <a:cs typeface="Malgun Gothic"/>
              <a:sym typeface="Malgun Gothic"/>
            </a:endParaRPr>
          </a:p>
          <a:p>
            <a:pPr marL="457200" marR="0" lvl="0" indent="-457200" algn="l" rtl="0">
              <a:spcBef>
                <a:spcPts val="560"/>
              </a:spcBef>
              <a:spcAft>
                <a:spcPts val="0"/>
              </a:spcAft>
              <a:buClr>
                <a:schemeClr val="dk1"/>
              </a:buClr>
              <a:buSzPts val="2800"/>
              <a:buFont typeface="Arial"/>
              <a:buChar char="-"/>
            </a:pPr>
            <a:r>
              <a:rPr lang="ko-KR" sz="2800" dirty="0">
                <a:solidFill>
                  <a:schemeClr val="dk1"/>
                </a:solidFill>
                <a:latin typeface="G마켓 산스 TTF Medium" pitchFamily="2" charset="-127"/>
                <a:ea typeface="G마켓 산스 TTF Medium" pitchFamily="2" charset="-127"/>
                <a:cs typeface="Malgun Gothic"/>
                <a:sym typeface="Malgun Gothic"/>
              </a:rPr>
              <a:t>다항식 </a:t>
            </a:r>
            <a:r>
              <a:rPr lang="ko-KR" sz="2800" dirty="0" err="1">
                <a:solidFill>
                  <a:schemeClr val="dk1"/>
                </a:solidFill>
                <a:latin typeface="G마켓 산스 TTF Medium" pitchFamily="2" charset="-127"/>
                <a:ea typeface="G마켓 산스 TTF Medium" pitchFamily="2" charset="-127"/>
                <a:cs typeface="Malgun Gothic"/>
                <a:sym typeface="Malgun Gothic"/>
              </a:rPr>
              <a:t>보간법</a:t>
            </a:r>
            <a:r>
              <a:rPr lang="ko-KR" sz="2800" dirty="0">
                <a:solidFill>
                  <a:schemeClr val="dk1"/>
                </a:solidFill>
                <a:latin typeface="G마켓 산스 TTF Medium" pitchFamily="2" charset="-127"/>
                <a:ea typeface="G마켓 산스 TTF Medium" pitchFamily="2" charset="-127"/>
                <a:cs typeface="Malgun Gothic"/>
                <a:sym typeface="Malgun Gothic"/>
              </a:rPr>
              <a:t>, </a:t>
            </a:r>
            <a:r>
              <a:rPr lang="ko-KR" sz="2800" dirty="0" err="1">
                <a:solidFill>
                  <a:schemeClr val="dk1"/>
                </a:solidFill>
                <a:latin typeface="G마켓 산스 TTF Medium" pitchFamily="2" charset="-127"/>
                <a:ea typeface="G마켓 산스 TTF Medium" pitchFamily="2" charset="-127"/>
                <a:cs typeface="Malgun Gothic"/>
                <a:sym typeface="Malgun Gothic"/>
              </a:rPr>
              <a:t>스플라인</a:t>
            </a:r>
            <a:r>
              <a:rPr lang="ko-KR" sz="2800" dirty="0">
                <a:solidFill>
                  <a:schemeClr val="dk1"/>
                </a:solidFill>
                <a:latin typeface="G마켓 산스 TTF Medium" pitchFamily="2" charset="-127"/>
                <a:ea typeface="G마켓 산스 TTF Medium" pitchFamily="2" charset="-127"/>
                <a:cs typeface="Malgun Gothic"/>
                <a:sym typeface="Malgun Gothic"/>
              </a:rPr>
              <a:t> </a:t>
            </a:r>
            <a:r>
              <a:rPr lang="ko-KR" sz="2800" dirty="0" err="1">
                <a:solidFill>
                  <a:schemeClr val="dk1"/>
                </a:solidFill>
                <a:latin typeface="G마켓 산스 TTF Medium" pitchFamily="2" charset="-127"/>
                <a:ea typeface="G마켓 산스 TTF Medium" pitchFamily="2" charset="-127"/>
                <a:cs typeface="Malgun Gothic"/>
                <a:sym typeface="Malgun Gothic"/>
              </a:rPr>
              <a:t>보간법</a:t>
            </a:r>
            <a:r>
              <a:rPr lang="ko-KR" sz="2800" dirty="0">
                <a:solidFill>
                  <a:schemeClr val="dk1"/>
                </a:solidFill>
                <a:latin typeface="G마켓 산스 TTF Medium" pitchFamily="2" charset="-127"/>
                <a:ea typeface="G마켓 산스 TTF Medium" pitchFamily="2" charset="-127"/>
                <a:cs typeface="Malgun Gothic"/>
                <a:sym typeface="Malgun Gothic"/>
              </a:rPr>
              <a:t> 등이 있다.</a:t>
            </a:r>
            <a:endParaRPr dirty="0">
              <a:latin typeface="G마켓 산스 TTF Medium" pitchFamily="2" charset="-127"/>
              <a:ea typeface="G마켓 산스 TTF Medium" pitchFamily="2" charset="-127"/>
            </a:endParaRPr>
          </a:p>
          <a:p>
            <a:pPr marL="457200" marR="0" lvl="0" indent="-457200" algn="l" rtl="0">
              <a:spcBef>
                <a:spcPts val="560"/>
              </a:spcBef>
              <a:spcAft>
                <a:spcPts val="0"/>
              </a:spcAft>
              <a:buClr>
                <a:schemeClr val="dk1"/>
              </a:buClr>
              <a:buSzPts val="2800"/>
              <a:buFont typeface="Arial"/>
              <a:buChar char="-"/>
            </a:pPr>
            <a:r>
              <a:rPr lang="ko-KR" sz="2800" dirty="0">
                <a:solidFill>
                  <a:schemeClr val="dk1"/>
                </a:solidFill>
                <a:latin typeface="G마켓 산스 TTF Medium" pitchFamily="2" charset="-127"/>
                <a:ea typeface="G마켓 산스 TTF Medium" pitchFamily="2" charset="-127"/>
                <a:cs typeface="Malgun Gothic"/>
                <a:sym typeface="Malgun Gothic"/>
              </a:rPr>
              <a:t>Pandas의 interpolate() 함수, method = time</a:t>
            </a:r>
            <a:endParaRPr dirty="0">
              <a:latin typeface="G마켓 산스 TTF Medium" pitchFamily="2" charset="-127"/>
              <a:ea typeface="G마켓 산스 TTF Medium" pitchFamily="2" charset="-127"/>
            </a:endParaRPr>
          </a:p>
          <a:p>
            <a:pPr marL="0" marR="0" lvl="0" indent="0" algn="l" rtl="0">
              <a:spcBef>
                <a:spcPts val="560"/>
              </a:spcBef>
              <a:spcAft>
                <a:spcPts val="0"/>
              </a:spcAft>
              <a:buClr>
                <a:srgbClr val="888888"/>
              </a:buClr>
              <a:buSzPts val="2800"/>
              <a:buFont typeface="Arial"/>
              <a:buNone/>
            </a:pPr>
            <a:endParaRPr sz="2800" dirty="0">
              <a:solidFill>
                <a:schemeClr val="dk1"/>
              </a:solidFill>
              <a:latin typeface="Malgun Gothic"/>
              <a:ea typeface="Malgun Gothic"/>
              <a:cs typeface="Malgun Gothic"/>
              <a:sym typeface="Malgun Gothic"/>
            </a:endParaRPr>
          </a:p>
        </p:txBody>
      </p:sp>
      <p:sp>
        <p:nvSpPr>
          <p:cNvPr id="552" name="Google Shape;552;p29"/>
          <p:cNvSpPr/>
          <p:nvPr/>
        </p:nvSpPr>
        <p:spPr>
          <a:xfrm>
            <a:off x="0" y="-223000"/>
            <a:ext cx="18288000" cy="874200"/>
          </a:xfrm>
          <a:prstGeom prst="rect">
            <a:avLst/>
          </a:prstGeom>
          <a:solidFill>
            <a:srgbClr val="494429"/>
          </a:solidFill>
          <a:ln w="9525" cap="flat" cmpd="sng">
            <a:solidFill>
              <a:srgbClr val="49442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56"/>
        <p:cNvGrpSpPr/>
        <p:nvPr/>
      </p:nvGrpSpPr>
      <p:grpSpPr>
        <a:xfrm>
          <a:off x="0" y="0"/>
          <a:ext cx="0" cy="0"/>
          <a:chOff x="0" y="0"/>
          <a:chExt cx="0" cy="0"/>
        </a:xfrm>
      </p:grpSpPr>
      <p:sp>
        <p:nvSpPr>
          <p:cNvPr id="557" name="Google Shape;557;p30"/>
          <p:cNvSpPr/>
          <p:nvPr/>
        </p:nvSpPr>
        <p:spPr>
          <a:xfrm>
            <a:off x="638128" y="9048296"/>
            <a:ext cx="16993888" cy="864096"/>
          </a:xfrm>
          <a:custGeom>
            <a:avLst/>
            <a:gdLst/>
            <a:ahLst/>
            <a:cxnLst/>
            <a:rect l="l" t="t" r="r" b="b"/>
            <a:pathLst>
              <a:path w="2072855" h="509672" extrusionOk="0">
                <a:moveTo>
                  <a:pt x="0" y="0"/>
                </a:moveTo>
                <a:lnTo>
                  <a:pt x="2072855" y="0"/>
                </a:lnTo>
                <a:lnTo>
                  <a:pt x="2072855" y="509672"/>
                </a:lnTo>
                <a:lnTo>
                  <a:pt x="0" y="509672"/>
                </a:lnTo>
                <a:close/>
              </a:path>
            </a:pathLst>
          </a:custGeom>
          <a:solidFill>
            <a:srgbClr val="F4F4F4"/>
          </a:solidFill>
          <a:ln>
            <a:noFill/>
          </a:ln>
        </p:spPr>
      </p:sp>
      <p:sp>
        <p:nvSpPr>
          <p:cNvPr id="558" name="Google Shape;558;p30"/>
          <p:cNvSpPr txBox="1">
            <a:spLocks noGrp="1"/>
          </p:cNvSpPr>
          <p:nvPr>
            <p:ph type="subTitle" idx="1"/>
          </p:nvPr>
        </p:nvSpPr>
        <p:spPr>
          <a:xfrm>
            <a:off x="637942" y="2119164"/>
            <a:ext cx="17649872" cy="864096"/>
          </a:xfrm>
          <a:prstGeom prst="rect">
            <a:avLst/>
          </a:prstGeom>
          <a:noFill/>
          <a:ln>
            <a:noFill/>
          </a:ln>
        </p:spPr>
        <p:txBody>
          <a:bodyPr spcFirstLastPara="1" wrap="square" lIns="163275" tIns="81625" rIns="163275" bIns="81625" anchor="t" anchorCtr="0">
            <a:normAutofit/>
          </a:bodyPr>
          <a:lstStyle/>
          <a:p>
            <a:pPr marL="0" lvl="0" indent="0" algn="l" rtl="0">
              <a:spcBef>
                <a:spcPts val="0"/>
              </a:spcBef>
              <a:spcAft>
                <a:spcPts val="0"/>
              </a:spcAft>
              <a:buClr>
                <a:schemeClr val="dk1"/>
              </a:buClr>
              <a:buSzPts val="3200"/>
              <a:buNone/>
            </a:pPr>
            <a:r>
              <a:rPr lang="ko-KR" sz="2800" dirty="0">
                <a:solidFill>
                  <a:schemeClr val="dk1"/>
                </a:solidFill>
                <a:latin typeface="G마켓 산스 TTF Medium" pitchFamily="2" charset="-127"/>
                <a:ea typeface="G마켓 산스 TTF Medium" pitchFamily="2" charset="-127"/>
              </a:rPr>
              <a:t>- 참고논문 : [AI․</a:t>
            </a:r>
            <a:r>
              <a:rPr lang="ko-KR" sz="2800" dirty="0" err="1">
                <a:solidFill>
                  <a:schemeClr val="dk1"/>
                </a:solidFill>
                <a:latin typeface="G마켓 산스 TTF Medium" pitchFamily="2" charset="-127"/>
                <a:ea typeface="G마켓 산스 TTF Medium" pitchFamily="2" charset="-127"/>
              </a:rPr>
              <a:t>빅데이터</a:t>
            </a:r>
            <a:r>
              <a:rPr lang="ko-KR" sz="2800" dirty="0">
                <a:solidFill>
                  <a:schemeClr val="dk1"/>
                </a:solidFill>
                <a:latin typeface="G마켓 산스 TTF Medium" pitchFamily="2" charset="-127"/>
                <a:ea typeface="G마켓 산스 TTF Medium" pitchFamily="2" charset="-127"/>
              </a:rPr>
              <a:t> 기반 도로 살얼음(블랙아이스) 진단 및 대응 방안]</a:t>
            </a:r>
            <a:endParaRPr sz="2800" dirty="0">
              <a:latin typeface="G마켓 산스 TTF Medium" pitchFamily="2" charset="-127"/>
              <a:ea typeface="G마켓 산스 TTF Medium" pitchFamily="2" charset="-127"/>
            </a:endParaRPr>
          </a:p>
          <a:p>
            <a:pPr marL="0" lvl="0" indent="0" algn="l" rtl="0">
              <a:spcBef>
                <a:spcPts val="720"/>
              </a:spcBef>
              <a:spcAft>
                <a:spcPts val="0"/>
              </a:spcAft>
              <a:buClr>
                <a:srgbClr val="888888"/>
              </a:buClr>
              <a:buSzPts val="3600"/>
              <a:buNone/>
            </a:pPr>
            <a:endParaRPr sz="3600" dirty="0"/>
          </a:p>
        </p:txBody>
      </p:sp>
      <p:sp>
        <p:nvSpPr>
          <p:cNvPr id="559" name="Google Shape;559;p30"/>
          <p:cNvSpPr txBox="1"/>
          <p:nvPr/>
        </p:nvSpPr>
        <p:spPr>
          <a:xfrm>
            <a:off x="1367136" y="282963"/>
            <a:ext cx="15544800" cy="2205038"/>
          </a:xfrm>
          <a:prstGeom prst="rect">
            <a:avLst/>
          </a:prstGeom>
          <a:noFill/>
          <a:ln>
            <a:noFill/>
          </a:ln>
        </p:spPr>
        <p:txBody>
          <a:bodyPr spcFirstLastPara="1" wrap="square" lIns="163275" tIns="81625" rIns="163275" bIns="81625" anchor="ctr" anchorCtr="0">
            <a:normAutofit/>
          </a:bodyPr>
          <a:lstStyle/>
          <a:p>
            <a:pPr marL="0" marR="0" lvl="0" indent="0" algn="l" rtl="0">
              <a:spcBef>
                <a:spcPts val="0"/>
              </a:spcBef>
              <a:spcAft>
                <a:spcPts val="0"/>
              </a:spcAft>
              <a:buClr>
                <a:srgbClr val="000000"/>
              </a:buClr>
              <a:buSzPts val="6400"/>
              <a:buFont typeface="Malgun Gothic"/>
              <a:buNone/>
            </a:pPr>
            <a:r>
              <a:rPr lang="ko-KR" sz="6000" dirty="0">
                <a:solidFill>
                  <a:srgbClr val="000000"/>
                </a:solidFill>
                <a:latin typeface="G마켓 산스 TTF Medium" pitchFamily="2" charset="-127"/>
                <a:ea typeface="G마켓 산스 TTF Medium" pitchFamily="2" charset="-127"/>
                <a:cs typeface="Malgun Gothic"/>
                <a:sym typeface="Malgun Gothic"/>
              </a:rPr>
              <a:t>노면온도 계산</a:t>
            </a:r>
            <a:endParaRPr sz="1000" dirty="0">
              <a:latin typeface="G마켓 산스 TTF Medium" pitchFamily="2" charset="-127"/>
              <a:ea typeface="G마켓 산스 TTF Medium" pitchFamily="2" charset="-127"/>
            </a:endParaRPr>
          </a:p>
        </p:txBody>
      </p:sp>
      <p:pic>
        <p:nvPicPr>
          <p:cNvPr id="560" name="Google Shape;560;p30"/>
          <p:cNvPicPr preferRelativeResize="0"/>
          <p:nvPr/>
        </p:nvPicPr>
        <p:blipFill rotWithShape="1">
          <a:blip r:embed="rId3">
            <a:alphaModFix/>
          </a:blip>
          <a:srcRect/>
          <a:stretch/>
        </p:blipFill>
        <p:spPr>
          <a:xfrm>
            <a:off x="3124200" y="2886955"/>
            <a:ext cx="12268200" cy="6161342"/>
          </a:xfrm>
          <a:prstGeom prst="rect">
            <a:avLst/>
          </a:prstGeom>
          <a:noFill/>
          <a:ln>
            <a:noFill/>
          </a:ln>
        </p:spPr>
      </p:pic>
      <p:sp>
        <p:nvSpPr>
          <p:cNvPr id="561" name="Google Shape;561;p30"/>
          <p:cNvSpPr txBox="1"/>
          <p:nvPr/>
        </p:nvSpPr>
        <p:spPr>
          <a:xfrm>
            <a:off x="1066800" y="9182100"/>
            <a:ext cx="16306800" cy="864096"/>
          </a:xfrm>
          <a:prstGeom prst="rect">
            <a:avLst/>
          </a:prstGeom>
          <a:noFill/>
          <a:ln>
            <a:noFill/>
          </a:ln>
        </p:spPr>
        <p:txBody>
          <a:bodyPr spcFirstLastPara="1" wrap="square" lIns="163275" tIns="81625" rIns="163275" bIns="81625" anchor="t" anchorCtr="0">
            <a:normAutofit/>
          </a:bodyPr>
          <a:lstStyle/>
          <a:p>
            <a:pPr marL="0" marR="0" lvl="0" indent="0" algn="l" rtl="0">
              <a:spcBef>
                <a:spcPts val="0"/>
              </a:spcBef>
              <a:spcAft>
                <a:spcPts val="0"/>
              </a:spcAft>
              <a:buClr>
                <a:srgbClr val="000000"/>
              </a:buClr>
              <a:buSzPts val="3400"/>
              <a:buFont typeface="Arial"/>
              <a:buNone/>
            </a:pPr>
            <a:r>
              <a:rPr lang="ko-KR" sz="3200" dirty="0">
                <a:solidFill>
                  <a:srgbClr val="000000"/>
                </a:solidFill>
                <a:latin typeface="G마켓 산스 TTF Medium" pitchFamily="2" charset="-127"/>
                <a:ea typeface="G마켓 산스 TTF Medium" pitchFamily="2" charset="-127"/>
                <a:cs typeface="Malgun Gothic"/>
                <a:sym typeface="Malgun Gothic"/>
              </a:rPr>
              <a:t>- ‘대기온도’, ‘습도’</a:t>
            </a:r>
            <a:r>
              <a:rPr lang="ko-KR" sz="3200" dirty="0" err="1">
                <a:solidFill>
                  <a:srgbClr val="000000"/>
                </a:solidFill>
                <a:latin typeface="G마켓 산스 TTF Medium" pitchFamily="2" charset="-127"/>
                <a:ea typeface="G마켓 산스 TTF Medium" pitchFamily="2" charset="-127"/>
                <a:cs typeface="Malgun Gothic"/>
                <a:sym typeface="Malgun Gothic"/>
              </a:rPr>
              <a:t>를</a:t>
            </a:r>
            <a:r>
              <a:rPr lang="ko-KR" sz="3200" dirty="0">
                <a:solidFill>
                  <a:srgbClr val="000000"/>
                </a:solidFill>
                <a:latin typeface="G마켓 산스 TTF Medium" pitchFamily="2" charset="-127"/>
                <a:ea typeface="G마켓 산스 TTF Medium" pitchFamily="2" charset="-127"/>
                <a:cs typeface="Malgun Gothic"/>
                <a:sym typeface="Malgun Gothic"/>
              </a:rPr>
              <a:t> 독립변수로 선택, ‘노면온도_회귀’, ‘노면온도_분류’ 계산</a:t>
            </a:r>
            <a:endParaRPr sz="3200" dirty="0">
              <a:solidFill>
                <a:srgbClr val="000000"/>
              </a:solidFill>
              <a:latin typeface="G마켓 산스 TTF Medium" pitchFamily="2" charset="-127"/>
              <a:ea typeface="G마켓 산스 TTF Medium" pitchFamily="2" charset="-127"/>
              <a:cs typeface="Malgun Gothic"/>
              <a:sym typeface="Malgun Gothic"/>
            </a:endParaRPr>
          </a:p>
          <a:p>
            <a:pPr marL="0" marR="0" lvl="0" indent="0" algn="l" rtl="0">
              <a:spcBef>
                <a:spcPts val="720"/>
              </a:spcBef>
              <a:spcAft>
                <a:spcPts val="0"/>
              </a:spcAft>
              <a:buClr>
                <a:srgbClr val="888888"/>
              </a:buClr>
              <a:buSzPts val="3600"/>
              <a:buFont typeface="Arial"/>
              <a:buNone/>
            </a:pPr>
            <a:endParaRPr sz="3600" dirty="0">
              <a:solidFill>
                <a:srgbClr val="888888"/>
              </a:solidFill>
              <a:latin typeface="Malgun Gothic"/>
              <a:ea typeface="Malgun Gothic"/>
              <a:cs typeface="Malgun Gothic"/>
              <a:sym typeface="Malgun Gothic"/>
            </a:endParaRPr>
          </a:p>
        </p:txBody>
      </p:sp>
      <p:sp>
        <p:nvSpPr>
          <p:cNvPr id="562" name="Google Shape;562;p30"/>
          <p:cNvSpPr/>
          <p:nvPr/>
        </p:nvSpPr>
        <p:spPr>
          <a:xfrm>
            <a:off x="8001000" y="6568440"/>
            <a:ext cx="6858000" cy="838200"/>
          </a:xfrm>
          <a:prstGeom prst="rect">
            <a:avLst/>
          </a:prstGeom>
          <a:noFill/>
          <a:ln w="381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algun Gothic"/>
              <a:ea typeface="Malgun Gothic"/>
              <a:cs typeface="Malgun Gothic"/>
              <a:sym typeface="Malgun Gothic"/>
            </a:endParaRPr>
          </a:p>
        </p:txBody>
      </p:sp>
      <p:sp>
        <p:nvSpPr>
          <p:cNvPr id="563" name="Google Shape;563;p30"/>
          <p:cNvSpPr/>
          <p:nvPr/>
        </p:nvSpPr>
        <p:spPr>
          <a:xfrm>
            <a:off x="-533400" y="1271178"/>
            <a:ext cx="1729740" cy="220456"/>
          </a:xfrm>
          <a:prstGeom prst="homePlate">
            <a:avLst>
              <a:gd name="adj" fmla="val 50000"/>
            </a:avLst>
          </a:prstGeom>
          <a:solidFill>
            <a:srgbClr val="494429"/>
          </a:solidFill>
          <a:ln w="25400" cap="flat" cmpd="sng">
            <a:solidFill>
              <a:srgbClr val="49442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algun Gothic"/>
              <a:ea typeface="Malgun Gothic"/>
              <a:cs typeface="Malgun Gothic"/>
              <a:sym typeface="Malgun Gothic"/>
            </a:endParaRPr>
          </a:p>
        </p:txBody>
      </p:sp>
      <p:sp>
        <p:nvSpPr>
          <p:cNvPr id="564" name="Google Shape;564;p30"/>
          <p:cNvSpPr/>
          <p:nvPr/>
        </p:nvSpPr>
        <p:spPr>
          <a:xfrm>
            <a:off x="0" y="-223000"/>
            <a:ext cx="18288000" cy="874200"/>
          </a:xfrm>
          <a:prstGeom prst="rect">
            <a:avLst/>
          </a:prstGeom>
          <a:solidFill>
            <a:srgbClr val="494429"/>
          </a:solidFill>
          <a:ln w="9525" cap="flat" cmpd="sng">
            <a:solidFill>
              <a:srgbClr val="49442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97"/>
        <p:cNvGrpSpPr/>
        <p:nvPr/>
      </p:nvGrpSpPr>
      <p:grpSpPr>
        <a:xfrm>
          <a:off x="0" y="0"/>
          <a:ext cx="0" cy="0"/>
          <a:chOff x="0" y="0"/>
          <a:chExt cx="0" cy="0"/>
        </a:xfrm>
      </p:grpSpPr>
      <p:grpSp>
        <p:nvGrpSpPr>
          <p:cNvPr id="198" name="Google Shape;198;p6"/>
          <p:cNvGrpSpPr/>
          <p:nvPr/>
        </p:nvGrpSpPr>
        <p:grpSpPr>
          <a:xfrm>
            <a:off x="5871268" y="1903144"/>
            <a:ext cx="7029179" cy="4924501"/>
            <a:chOff x="5636811" y="1854439"/>
            <a:chExt cx="7029178" cy="4924500"/>
          </a:xfrm>
        </p:grpSpPr>
        <p:sp>
          <p:nvSpPr>
            <p:cNvPr id="200" name="Google Shape;200;p6"/>
            <p:cNvSpPr txBox="1"/>
            <p:nvPr/>
          </p:nvSpPr>
          <p:spPr>
            <a:xfrm>
              <a:off x="5636811" y="1854439"/>
              <a:ext cx="4265319" cy="49245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ko-KR" sz="31400" dirty="0">
                  <a:solidFill>
                    <a:srgbClr val="000000"/>
                  </a:solidFill>
                  <a:latin typeface="Prompt"/>
                  <a:ea typeface="Prompt"/>
                  <a:cs typeface="Prompt"/>
                  <a:sym typeface="Prompt"/>
                </a:rPr>
                <a:t>0</a:t>
              </a:r>
              <a:endParaRPr sz="1800" dirty="0">
                <a:solidFill>
                  <a:srgbClr val="000000"/>
                </a:solidFill>
                <a:latin typeface="Calibri"/>
                <a:ea typeface="Calibri"/>
                <a:cs typeface="Calibri"/>
                <a:sym typeface="Calibri"/>
              </a:endParaRPr>
            </a:p>
          </p:txBody>
        </p:sp>
        <p:sp>
          <p:nvSpPr>
            <p:cNvPr id="202" name="Google Shape;202;p6"/>
            <p:cNvSpPr txBox="1"/>
            <p:nvPr/>
          </p:nvSpPr>
          <p:spPr>
            <a:xfrm>
              <a:off x="8218778" y="1854439"/>
              <a:ext cx="4447211" cy="492442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ko-KR" sz="31400" dirty="0">
                  <a:solidFill>
                    <a:srgbClr val="000000"/>
                  </a:solidFill>
                  <a:latin typeface="Prompt"/>
                  <a:ea typeface="Prompt"/>
                  <a:cs typeface="Prompt"/>
                  <a:sym typeface="Prompt"/>
                </a:rPr>
                <a:t>1</a:t>
              </a:r>
              <a:endParaRPr sz="1800" dirty="0">
                <a:solidFill>
                  <a:srgbClr val="000000"/>
                </a:solidFill>
                <a:latin typeface="Calibri"/>
                <a:ea typeface="Calibri"/>
                <a:cs typeface="Calibri"/>
                <a:sym typeface="Calibri"/>
              </a:endParaRPr>
            </a:p>
          </p:txBody>
        </p:sp>
      </p:grpSp>
      <p:sp>
        <p:nvSpPr>
          <p:cNvPr id="203" name="Google Shape;203;p6"/>
          <p:cNvSpPr txBox="1"/>
          <p:nvPr/>
        </p:nvSpPr>
        <p:spPr>
          <a:xfrm>
            <a:off x="2807297" y="6018474"/>
            <a:ext cx="12569798" cy="86177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ko-KR" sz="5000" dirty="0">
                <a:solidFill>
                  <a:srgbClr val="000000"/>
                </a:solidFill>
                <a:latin typeface="G마켓 산스 TTF Medium" pitchFamily="2" charset="-127"/>
                <a:ea typeface="G마켓 산스 TTF Medium" pitchFamily="2" charset="-127"/>
                <a:cs typeface="Calibri"/>
                <a:sym typeface="Calibri"/>
              </a:rPr>
              <a:t>분석 배경 및 목표</a:t>
            </a:r>
            <a:endParaRPr sz="5000" dirty="0">
              <a:solidFill>
                <a:srgbClr val="000000"/>
              </a:solidFill>
              <a:latin typeface="G마켓 산스 TTF Medium" pitchFamily="2" charset="-127"/>
              <a:ea typeface="G마켓 산스 TTF Medium" pitchFamily="2" charset="-127"/>
              <a:cs typeface="Calibri"/>
              <a:sym typeface="Calibri"/>
            </a:endParaRPr>
          </a:p>
        </p:txBody>
      </p:sp>
      <p:sp>
        <p:nvSpPr>
          <p:cNvPr id="204" name="Google Shape;204;p6"/>
          <p:cNvSpPr/>
          <p:nvPr/>
        </p:nvSpPr>
        <p:spPr>
          <a:xfrm>
            <a:off x="457200" y="419100"/>
            <a:ext cx="17373600" cy="9372600"/>
          </a:xfrm>
          <a:prstGeom prst="rect">
            <a:avLst/>
          </a:prstGeom>
          <a:noFill/>
          <a:ln w="57150" cap="flat" cmpd="sng">
            <a:solidFill>
              <a:schemeClr val="dk1"/>
            </a:solidFill>
            <a:prstDash val="solid"/>
            <a:round/>
            <a:headEnd type="none" w="sm" len="sm"/>
            <a:tailEnd type="none" w="sm" len="sm"/>
          </a:ln>
        </p:spPr>
        <p:txBody>
          <a:bodyPr spcFirstLastPara="1" wrap="square" lIns="163275" tIns="81625" rIns="163275" bIns="81625" anchor="ctr" anchorCtr="0">
            <a:noAutofit/>
          </a:bodyPr>
          <a:lstStyle/>
          <a:p>
            <a:pPr marL="0" marR="0" lvl="0" indent="0" algn="ctr" rtl="0">
              <a:spcBef>
                <a:spcPts val="0"/>
              </a:spcBef>
              <a:spcAft>
                <a:spcPts val="0"/>
              </a:spcAft>
              <a:buNone/>
            </a:pPr>
            <a:endParaRPr sz="1800" b="0" i="0" u="none" strike="noStrike" cap="none">
              <a:solidFill>
                <a:srgbClr val="FFFFFF"/>
              </a:solidFill>
              <a:latin typeface="Malgun Gothic"/>
              <a:ea typeface="Malgun Gothic"/>
              <a:cs typeface="Malgun Gothic"/>
              <a:sym typeface="Malgun Gothic"/>
            </a:endParaRPr>
          </a:p>
        </p:txBody>
      </p:sp>
      <p:sp>
        <p:nvSpPr>
          <p:cNvPr id="10" name="Object 5"/>
          <p:cNvSpPr txBox="1"/>
          <p:nvPr/>
        </p:nvSpPr>
        <p:spPr>
          <a:xfrm>
            <a:off x="6096000" y="4017684"/>
            <a:ext cx="4147930" cy="584775"/>
          </a:xfrm>
          <a:prstGeom prst="rect">
            <a:avLst/>
          </a:prstGeom>
          <a:solidFill>
            <a:schemeClr val="bg1"/>
          </a:solidFill>
        </p:spPr>
        <p:txBody>
          <a:bodyPr wrap="square" rtlCol="0" anchor="ctr">
            <a:spAutoFit/>
          </a:bodyPr>
          <a:lstStyle/>
          <a:p>
            <a:pPr algn="ctr" defTabSz="914371"/>
            <a:r>
              <a:rPr lang="en-US" sz="3200" kern="0" spc="1500" dirty="0">
                <a:solidFill>
                  <a:srgbClr val="000000"/>
                </a:solidFill>
                <a:latin typeface="Prompt Medium" pitchFamily="34" charset="0"/>
                <a:cs typeface="Prompt Medium" pitchFamily="34" charset="0"/>
              </a:rPr>
              <a:t>CHAPTER</a:t>
            </a:r>
            <a:endParaRPr lang="en-US" sz="3200" dirty="0">
              <a:solidFill>
                <a:prstClr val="black"/>
              </a:solidFill>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68"/>
        <p:cNvGrpSpPr/>
        <p:nvPr/>
      </p:nvGrpSpPr>
      <p:grpSpPr>
        <a:xfrm>
          <a:off x="0" y="0"/>
          <a:ext cx="0" cy="0"/>
          <a:chOff x="0" y="0"/>
          <a:chExt cx="0" cy="0"/>
        </a:xfrm>
      </p:grpSpPr>
      <p:sp>
        <p:nvSpPr>
          <p:cNvPr id="569" name="Google Shape;569;p31"/>
          <p:cNvSpPr/>
          <p:nvPr/>
        </p:nvSpPr>
        <p:spPr>
          <a:xfrm>
            <a:off x="610980" y="8428248"/>
            <a:ext cx="16992229" cy="1404146"/>
          </a:xfrm>
          <a:custGeom>
            <a:avLst/>
            <a:gdLst/>
            <a:ahLst/>
            <a:cxnLst/>
            <a:rect l="l" t="t" r="r" b="b"/>
            <a:pathLst>
              <a:path w="2072855" h="509672" extrusionOk="0">
                <a:moveTo>
                  <a:pt x="0" y="0"/>
                </a:moveTo>
                <a:lnTo>
                  <a:pt x="2072855" y="0"/>
                </a:lnTo>
                <a:lnTo>
                  <a:pt x="2072855" y="509672"/>
                </a:lnTo>
                <a:lnTo>
                  <a:pt x="0" y="509672"/>
                </a:lnTo>
                <a:close/>
              </a:path>
            </a:pathLst>
          </a:custGeom>
          <a:solidFill>
            <a:srgbClr val="F4F4F4"/>
          </a:solidFill>
          <a:ln>
            <a:noFill/>
          </a:ln>
        </p:spPr>
      </p:sp>
      <p:sp>
        <p:nvSpPr>
          <p:cNvPr id="570" name="Google Shape;570;p31"/>
          <p:cNvSpPr txBox="1"/>
          <p:nvPr/>
        </p:nvSpPr>
        <p:spPr>
          <a:xfrm>
            <a:off x="1367136" y="282963"/>
            <a:ext cx="15544800" cy="2205038"/>
          </a:xfrm>
          <a:prstGeom prst="rect">
            <a:avLst/>
          </a:prstGeom>
          <a:noFill/>
          <a:ln>
            <a:noFill/>
          </a:ln>
        </p:spPr>
        <p:txBody>
          <a:bodyPr spcFirstLastPara="1" wrap="square" lIns="163275" tIns="81625" rIns="163275" bIns="81625" anchor="ctr" anchorCtr="0">
            <a:normAutofit/>
          </a:bodyPr>
          <a:lstStyle/>
          <a:p>
            <a:pPr marL="0" marR="0" lvl="0" indent="0" algn="l" rtl="0">
              <a:spcBef>
                <a:spcPts val="0"/>
              </a:spcBef>
              <a:spcAft>
                <a:spcPts val="0"/>
              </a:spcAft>
              <a:buClr>
                <a:srgbClr val="000000"/>
              </a:buClr>
              <a:buSzPts val="6400"/>
              <a:buFont typeface="Malgun Gothic"/>
              <a:buNone/>
            </a:pPr>
            <a:r>
              <a:rPr lang="ko-KR" sz="6000" dirty="0">
                <a:solidFill>
                  <a:srgbClr val="000000"/>
                </a:solidFill>
                <a:latin typeface="G마켓 산스 TTF Medium" pitchFamily="2" charset="-127"/>
                <a:ea typeface="G마켓 산스 TTF Medium" pitchFamily="2" charset="-127"/>
                <a:cs typeface="Malgun Gothic"/>
                <a:sym typeface="Malgun Gothic"/>
              </a:rPr>
              <a:t>노면온도 계산</a:t>
            </a:r>
            <a:endParaRPr sz="1000" dirty="0">
              <a:latin typeface="G마켓 산스 TTF Medium" pitchFamily="2" charset="-127"/>
              <a:ea typeface="G마켓 산스 TTF Medium" pitchFamily="2" charset="-127"/>
            </a:endParaRPr>
          </a:p>
        </p:txBody>
      </p:sp>
      <p:sp>
        <p:nvSpPr>
          <p:cNvPr id="571" name="Google Shape;571;p31"/>
          <p:cNvSpPr txBox="1"/>
          <p:nvPr/>
        </p:nvSpPr>
        <p:spPr>
          <a:xfrm>
            <a:off x="879014" y="8536260"/>
            <a:ext cx="16457700" cy="1512300"/>
          </a:xfrm>
          <a:prstGeom prst="rect">
            <a:avLst/>
          </a:prstGeom>
          <a:blipFill rotWithShape="1">
            <a:blip r:embed="rId3">
              <a:alphaModFix/>
            </a:blip>
            <a:stretch>
              <a:fillRect l="-703" t="-6854" b="-38304"/>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1800">
                <a:latin typeface="Malgun Gothic"/>
                <a:ea typeface="Malgun Gothic"/>
                <a:cs typeface="Malgun Gothic"/>
                <a:sym typeface="Malgun Gothic"/>
              </a:rPr>
              <a:t> </a:t>
            </a:r>
            <a:endParaRPr/>
          </a:p>
        </p:txBody>
      </p:sp>
      <p:pic>
        <p:nvPicPr>
          <p:cNvPr id="572" name="Google Shape;572;p31"/>
          <p:cNvPicPr preferRelativeResize="0"/>
          <p:nvPr/>
        </p:nvPicPr>
        <p:blipFill rotWithShape="1">
          <a:blip r:embed="rId4">
            <a:alphaModFix/>
          </a:blip>
          <a:srcRect/>
          <a:stretch/>
        </p:blipFill>
        <p:spPr>
          <a:xfrm>
            <a:off x="2133599" y="2376344"/>
            <a:ext cx="13944601" cy="5686718"/>
          </a:xfrm>
          <a:prstGeom prst="rect">
            <a:avLst/>
          </a:prstGeom>
          <a:noFill/>
          <a:ln>
            <a:noFill/>
          </a:ln>
        </p:spPr>
      </p:pic>
      <p:sp>
        <p:nvSpPr>
          <p:cNvPr id="573" name="Google Shape;573;p31"/>
          <p:cNvSpPr/>
          <p:nvPr/>
        </p:nvSpPr>
        <p:spPr>
          <a:xfrm>
            <a:off x="12268200" y="2376344"/>
            <a:ext cx="3810000" cy="5686800"/>
          </a:xfrm>
          <a:prstGeom prst="rect">
            <a:avLst/>
          </a:prstGeom>
          <a:noFill/>
          <a:ln w="381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algun Gothic"/>
              <a:ea typeface="Malgun Gothic"/>
              <a:cs typeface="Malgun Gothic"/>
              <a:sym typeface="Malgun Gothic"/>
            </a:endParaRPr>
          </a:p>
        </p:txBody>
      </p:sp>
      <p:sp>
        <p:nvSpPr>
          <p:cNvPr id="574" name="Google Shape;574;p31"/>
          <p:cNvSpPr/>
          <p:nvPr/>
        </p:nvSpPr>
        <p:spPr>
          <a:xfrm>
            <a:off x="-533400" y="1271178"/>
            <a:ext cx="1729740" cy="220456"/>
          </a:xfrm>
          <a:prstGeom prst="homePlate">
            <a:avLst>
              <a:gd name="adj" fmla="val 50000"/>
            </a:avLst>
          </a:prstGeom>
          <a:solidFill>
            <a:srgbClr val="494429"/>
          </a:solidFill>
          <a:ln w="25400" cap="flat" cmpd="sng">
            <a:solidFill>
              <a:srgbClr val="49442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algun Gothic"/>
              <a:ea typeface="Malgun Gothic"/>
              <a:cs typeface="Malgun Gothic"/>
              <a:sym typeface="Malgun Gothic"/>
            </a:endParaRPr>
          </a:p>
        </p:txBody>
      </p:sp>
      <p:sp>
        <p:nvSpPr>
          <p:cNvPr id="575" name="Google Shape;575;p31"/>
          <p:cNvSpPr/>
          <p:nvPr/>
        </p:nvSpPr>
        <p:spPr>
          <a:xfrm>
            <a:off x="0" y="-223000"/>
            <a:ext cx="18288000" cy="874200"/>
          </a:xfrm>
          <a:prstGeom prst="rect">
            <a:avLst/>
          </a:prstGeom>
          <a:solidFill>
            <a:srgbClr val="494429"/>
          </a:solidFill>
          <a:ln w="9525" cap="flat" cmpd="sng">
            <a:solidFill>
              <a:srgbClr val="49442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79"/>
        <p:cNvGrpSpPr/>
        <p:nvPr/>
      </p:nvGrpSpPr>
      <p:grpSpPr>
        <a:xfrm>
          <a:off x="0" y="0"/>
          <a:ext cx="0" cy="0"/>
          <a:chOff x="0" y="0"/>
          <a:chExt cx="0" cy="0"/>
        </a:xfrm>
      </p:grpSpPr>
      <p:sp>
        <p:nvSpPr>
          <p:cNvPr id="580" name="Google Shape;580;p32"/>
          <p:cNvSpPr/>
          <p:nvPr/>
        </p:nvSpPr>
        <p:spPr>
          <a:xfrm>
            <a:off x="645525" y="2195376"/>
            <a:ext cx="16992229" cy="1922738"/>
          </a:xfrm>
          <a:custGeom>
            <a:avLst/>
            <a:gdLst/>
            <a:ahLst/>
            <a:cxnLst/>
            <a:rect l="l" t="t" r="r" b="b"/>
            <a:pathLst>
              <a:path w="2072855" h="509672" extrusionOk="0">
                <a:moveTo>
                  <a:pt x="0" y="0"/>
                </a:moveTo>
                <a:lnTo>
                  <a:pt x="2072855" y="0"/>
                </a:lnTo>
                <a:lnTo>
                  <a:pt x="2072855" y="509672"/>
                </a:lnTo>
                <a:lnTo>
                  <a:pt x="0" y="509672"/>
                </a:lnTo>
                <a:close/>
              </a:path>
            </a:pathLst>
          </a:custGeom>
          <a:solidFill>
            <a:srgbClr val="F4F4F4"/>
          </a:solidFill>
          <a:ln>
            <a:noFill/>
          </a:ln>
        </p:spPr>
      </p:sp>
      <p:sp>
        <p:nvSpPr>
          <p:cNvPr id="581" name="Google Shape;581;p32"/>
          <p:cNvSpPr txBox="1">
            <a:spLocks noGrp="1"/>
          </p:cNvSpPr>
          <p:nvPr>
            <p:ph type="subTitle" idx="1"/>
          </p:nvPr>
        </p:nvSpPr>
        <p:spPr>
          <a:xfrm>
            <a:off x="853676" y="2226650"/>
            <a:ext cx="14878800" cy="2268300"/>
          </a:xfrm>
          <a:prstGeom prst="rect">
            <a:avLst/>
          </a:prstGeom>
          <a:noFill/>
          <a:ln>
            <a:noFill/>
          </a:ln>
        </p:spPr>
        <p:txBody>
          <a:bodyPr spcFirstLastPara="1" wrap="square" lIns="163275" tIns="81625" rIns="163275" bIns="81625" anchor="t" anchorCtr="0">
            <a:normAutofit/>
          </a:bodyPr>
          <a:lstStyle/>
          <a:p>
            <a:pPr marL="612308" lvl="0" indent="-612308" algn="l" rtl="0">
              <a:spcBef>
                <a:spcPts val="0"/>
              </a:spcBef>
              <a:spcAft>
                <a:spcPts val="0"/>
              </a:spcAft>
              <a:buClr>
                <a:schemeClr val="dk1"/>
              </a:buClr>
              <a:buSzPts val="3200"/>
              <a:buFont typeface="Malgun Gothic"/>
              <a:buChar char="-"/>
            </a:pPr>
            <a:r>
              <a:rPr lang="ko-KR" sz="3200" dirty="0">
                <a:solidFill>
                  <a:schemeClr val="dk1"/>
                </a:solidFill>
                <a:latin typeface="G마켓 산스 TTF Medium" pitchFamily="2" charset="-127"/>
                <a:ea typeface="G마켓 산스 TTF Medium" pitchFamily="2" charset="-127"/>
              </a:rPr>
              <a:t>Vms 키워드, 날씨 데이터를 기준으로 ‘블랙아이스_위험’ </a:t>
            </a:r>
            <a:r>
              <a:rPr lang="ko-KR" sz="3200" dirty="0" err="1">
                <a:solidFill>
                  <a:schemeClr val="dk1"/>
                </a:solidFill>
                <a:latin typeface="G마켓 산스 TTF Medium" pitchFamily="2" charset="-127"/>
                <a:ea typeface="G마켓 산스 TTF Medium" pitchFamily="2" charset="-127"/>
              </a:rPr>
              <a:t>컬럼</a:t>
            </a:r>
            <a:r>
              <a:rPr lang="ko-KR" sz="3200" dirty="0">
                <a:solidFill>
                  <a:schemeClr val="dk1"/>
                </a:solidFill>
                <a:latin typeface="G마켓 산스 TTF Medium" pitchFamily="2" charset="-127"/>
                <a:ea typeface="G마켓 산스 TTF Medium" pitchFamily="2" charset="-127"/>
              </a:rPr>
              <a:t> 추가</a:t>
            </a:r>
            <a:endParaRPr sz="3200" dirty="0">
              <a:solidFill>
                <a:schemeClr val="dk1"/>
              </a:solidFill>
              <a:latin typeface="G마켓 산스 TTF Medium" pitchFamily="2" charset="-127"/>
              <a:ea typeface="G마켓 산스 TTF Medium" pitchFamily="2" charset="-127"/>
            </a:endParaRPr>
          </a:p>
          <a:p>
            <a:pPr marL="612308" lvl="0" indent="-612308" algn="l" rtl="0">
              <a:spcBef>
                <a:spcPts val="640"/>
              </a:spcBef>
              <a:spcAft>
                <a:spcPts val="0"/>
              </a:spcAft>
              <a:buClr>
                <a:schemeClr val="dk1"/>
              </a:buClr>
              <a:buSzPts val="3200"/>
              <a:buFont typeface="Malgun Gothic"/>
              <a:buChar char="-"/>
            </a:pPr>
            <a:r>
              <a:rPr lang="ko-KR" sz="3200" dirty="0">
                <a:solidFill>
                  <a:schemeClr val="dk1"/>
                </a:solidFill>
                <a:latin typeface="G마켓 산스 TTF Medium" pitchFamily="2" charset="-127"/>
                <a:ea typeface="G마켓 산스 TTF Medium" pitchFamily="2" charset="-127"/>
              </a:rPr>
              <a:t>안개, 습기, 빗길, 미끄럼, 강수, 적설 =&gt; 주의</a:t>
            </a:r>
            <a:endParaRPr sz="3200" dirty="0">
              <a:solidFill>
                <a:schemeClr val="dk1"/>
              </a:solidFill>
              <a:latin typeface="G마켓 산스 TTF Medium" pitchFamily="2" charset="-127"/>
              <a:ea typeface="G마켓 산스 TTF Medium" pitchFamily="2" charset="-127"/>
            </a:endParaRPr>
          </a:p>
          <a:p>
            <a:pPr marL="612308" lvl="0" indent="-612308" algn="l" rtl="0">
              <a:spcBef>
                <a:spcPts val="640"/>
              </a:spcBef>
              <a:spcAft>
                <a:spcPts val="0"/>
              </a:spcAft>
              <a:buClr>
                <a:schemeClr val="dk1"/>
              </a:buClr>
              <a:buSzPts val="3200"/>
              <a:buFont typeface="Malgun Gothic"/>
              <a:buChar char="-"/>
            </a:pPr>
            <a:r>
              <a:rPr lang="ko-KR" sz="3200" dirty="0">
                <a:solidFill>
                  <a:schemeClr val="dk1"/>
                </a:solidFill>
                <a:latin typeface="G마켓 산스 TTF Medium" pitchFamily="2" charset="-127"/>
                <a:ea typeface="G마켓 산스 TTF Medium" pitchFamily="2" charset="-127"/>
              </a:rPr>
              <a:t>빙판, 살얼음 =&gt; 경고</a:t>
            </a:r>
            <a:endParaRPr sz="3200" dirty="0">
              <a:solidFill>
                <a:schemeClr val="dk1"/>
              </a:solidFill>
              <a:latin typeface="G마켓 산스 TTF Medium" pitchFamily="2" charset="-127"/>
              <a:ea typeface="G마켓 산스 TTF Medium" pitchFamily="2" charset="-127"/>
            </a:endParaRPr>
          </a:p>
        </p:txBody>
      </p:sp>
      <p:sp>
        <p:nvSpPr>
          <p:cNvPr id="582" name="Google Shape;582;p32"/>
          <p:cNvSpPr txBox="1"/>
          <p:nvPr/>
        </p:nvSpPr>
        <p:spPr>
          <a:xfrm>
            <a:off x="1367136" y="282963"/>
            <a:ext cx="15544800" cy="2205038"/>
          </a:xfrm>
          <a:prstGeom prst="rect">
            <a:avLst/>
          </a:prstGeom>
          <a:noFill/>
          <a:ln>
            <a:noFill/>
          </a:ln>
        </p:spPr>
        <p:txBody>
          <a:bodyPr spcFirstLastPara="1" wrap="square" lIns="163275" tIns="81625" rIns="163275" bIns="81625" anchor="ctr" anchorCtr="0">
            <a:normAutofit/>
          </a:bodyPr>
          <a:lstStyle/>
          <a:p>
            <a:pPr marL="0" marR="0" lvl="0" indent="0" algn="l" rtl="0">
              <a:spcBef>
                <a:spcPts val="0"/>
              </a:spcBef>
              <a:spcAft>
                <a:spcPts val="0"/>
              </a:spcAft>
              <a:buClr>
                <a:srgbClr val="000000"/>
              </a:buClr>
              <a:buSzPts val="6400"/>
              <a:buFont typeface="Malgun Gothic"/>
              <a:buNone/>
            </a:pPr>
            <a:r>
              <a:rPr lang="ko-KR" sz="6000" dirty="0">
                <a:latin typeface="G마켓 산스 TTF Medium" pitchFamily="2" charset="-127"/>
                <a:ea typeface="G마켓 산스 TTF Medium" pitchFamily="2" charset="-127"/>
                <a:cs typeface="Malgun Gothic"/>
                <a:sym typeface="Malgun Gothic"/>
              </a:rPr>
              <a:t>블랙아이스 위험</a:t>
            </a:r>
            <a:endParaRPr sz="6000" dirty="0">
              <a:solidFill>
                <a:srgbClr val="000000"/>
              </a:solidFill>
              <a:latin typeface="G마켓 산스 TTF Medium" pitchFamily="2" charset="-127"/>
              <a:ea typeface="G마켓 산스 TTF Medium" pitchFamily="2" charset="-127"/>
              <a:cs typeface="Malgun Gothic"/>
              <a:sym typeface="Malgun Gothic"/>
            </a:endParaRPr>
          </a:p>
        </p:txBody>
      </p:sp>
      <p:pic>
        <p:nvPicPr>
          <p:cNvPr id="583" name="Google Shape;583;p32"/>
          <p:cNvPicPr preferRelativeResize="0"/>
          <p:nvPr/>
        </p:nvPicPr>
        <p:blipFill rotWithShape="1">
          <a:blip r:embed="rId3">
            <a:alphaModFix/>
          </a:blip>
          <a:srcRect/>
          <a:stretch/>
        </p:blipFill>
        <p:spPr>
          <a:xfrm>
            <a:off x="1367136" y="4323792"/>
            <a:ext cx="15672604" cy="1565472"/>
          </a:xfrm>
          <a:prstGeom prst="rect">
            <a:avLst/>
          </a:prstGeom>
          <a:noFill/>
          <a:ln>
            <a:noFill/>
          </a:ln>
        </p:spPr>
      </p:pic>
      <p:pic>
        <p:nvPicPr>
          <p:cNvPr id="584" name="Google Shape;584;p32"/>
          <p:cNvPicPr preferRelativeResize="0"/>
          <p:nvPr/>
        </p:nvPicPr>
        <p:blipFill rotWithShape="1">
          <a:blip r:embed="rId4">
            <a:alphaModFix/>
          </a:blip>
          <a:srcRect/>
          <a:stretch/>
        </p:blipFill>
        <p:spPr>
          <a:xfrm>
            <a:off x="1367138" y="6268008"/>
            <a:ext cx="15672604" cy="1571706"/>
          </a:xfrm>
          <a:prstGeom prst="rect">
            <a:avLst/>
          </a:prstGeom>
          <a:noFill/>
          <a:ln>
            <a:noFill/>
          </a:ln>
        </p:spPr>
      </p:pic>
      <p:pic>
        <p:nvPicPr>
          <p:cNvPr id="585" name="Google Shape;585;p32"/>
          <p:cNvPicPr preferRelativeResize="0"/>
          <p:nvPr/>
        </p:nvPicPr>
        <p:blipFill rotWithShape="1">
          <a:blip r:embed="rId5">
            <a:alphaModFix/>
          </a:blip>
          <a:srcRect/>
          <a:stretch/>
        </p:blipFill>
        <p:spPr>
          <a:xfrm>
            <a:off x="1367137" y="8136024"/>
            <a:ext cx="15672605" cy="1638384"/>
          </a:xfrm>
          <a:prstGeom prst="rect">
            <a:avLst/>
          </a:prstGeom>
          <a:noFill/>
          <a:ln>
            <a:noFill/>
          </a:ln>
        </p:spPr>
      </p:pic>
      <p:sp>
        <p:nvSpPr>
          <p:cNvPr id="586" name="Google Shape;586;p32"/>
          <p:cNvSpPr/>
          <p:nvPr/>
        </p:nvSpPr>
        <p:spPr>
          <a:xfrm>
            <a:off x="-533400" y="1271178"/>
            <a:ext cx="1729740" cy="220456"/>
          </a:xfrm>
          <a:prstGeom prst="homePlate">
            <a:avLst>
              <a:gd name="adj" fmla="val 50000"/>
            </a:avLst>
          </a:prstGeom>
          <a:solidFill>
            <a:srgbClr val="494429"/>
          </a:solidFill>
          <a:ln w="25400" cap="flat" cmpd="sng">
            <a:solidFill>
              <a:srgbClr val="49442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algun Gothic"/>
              <a:ea typeface="Malgun Gothic"/>
              <a:cs typeface="Malgun Gothic"/>
              <a:sym typeface="Malgun Gothic"/>
            </a:endParaRPr>
          </a:p>
        </p:txBody>
      </p:sp>
      <p:sp>
        <p:nvSpPr>
          <p:cNvPr id="587" name="Google Shape;587;p32"/>
          <p:cNvSpPr/>
          <p:nvPr/>
        </p:nvSpPr>
        <p:spPr>
          <a:xfrm>
            <a:off x="14859000" y="4323792"/>
            <a:ext cx="2180700" cy="1565400"/>
          </a:xfrm>
          <a:prstGeom prst="rect">
            <a:avLst/>
          </a:prstGeom>
          <a:noFill/>
          <a:ln w="381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algun Gothic"/>
              <a:ea typeface="Malgun Gothic"/>
              <a:cs typeface="Malgun Gothic"/>
              <a:sym typeface="Malgun Gothic"/>
            </a:endParaRPr>
          </a:p>
        </p:txBody>
      </p:sp>
      <p:sp>
        <p:nvSpPr>
          <p:cNvPr id="588" name="Google Shape;588;p32"/>
          <p:cNvSpPr/>
          <p:nvPr/>
        </p:nvSpPr>
        <p:spPr>
          <a:xfrm>
            <a:off x="14858997" y="6268008"/>
            <a:ext cx="2180700" cy="1565400"/>
          </a:xfrm>
          <a:prstGeom prst="rect">
            <a:avLst/>
          </a:prstGeom>
          <a:noFill/>
          <a:ln w="381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algun Gothic"/>
              <a:ea typeface="Malgun Gothic"/>
              <a:cs typeface="Malgun Gothic"/>
              <a:sym typeface="Malgun Gothic"/>
            </a:endParaRPr>
          </a:p>
        </p:txBody>
      </p:sp>
      <p:sp>
        <p:nvSpPr>
          <p:cNvPr id="589" name="Google Shape;589;p32"/>
          <p:cNvSpPr/>
          <p:nvPr/>
        </p:nvSpPr>
        <p:spPr>
          <a:xfrm>
            <a:off x="14859000" y="8158884"/>
            <a:ext cx="2180700" cy="1565400"/>
          </a:xfrm>
          <a:prstGeom prst="rect">
            <a:avLst/>
          </a:prstGeom>
          <a:noFill/>
          <a:ln w="381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algun Gothic"/>
              <a:ea typeface="Malgun Gothic"/>
              <a:cs typeface="Malgun Gothic"/>
              <a:sym typeface="Malgun Gothic"/>
            </a:endParaRPr>
          </a:p>
        </p:txBody>
      </p:sp>
      <p:sp>
        <p:nvSpPr>
          <p:cNvPr id="590" name="Google Shape;590;p32"/>
          <p:cNvSpPr/>
          <p:nvPr/>
        </p:nvSpPr>
        <p:spPr>
          <a:xfrm>
            <a:off x="0" y="-223000"/>
            <a:ext cx="18288000" cy="874200"/>
          </a:xfrm>
          <a:prstGeom prst="rect">
            <a:avLst/>
          </a:prstGeom>
          <a:solidFill>
            <a:srgbClr val="494429"/>
          </a:solidFill>
          <a:ln w="9525" cap="flat" cmpd="sng">
            <a:solidFill>
              <a:srgbClr val="49442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94"/>
        <p:cNvGrpSpPr/>
        <p:nvPr/>
      </p:nvGrpSpPr>
      <p:grpSpPr>
        <a:xfrm>
          <a:off x="0" y="0"/>
          <a:ext cx="0" cy="0"/>
          <a:chOff x="0" y="0"/>
          <a:chExt cx="0" cy="0"/>
        </a:xfrm>
      </p:grpSpPr>
      <p:sp>
        <p:nvSpPr>
          <p:cNvPr id="595" name="Google Shape;595;g1f5f801105d_0_17"/>
          <p:cNvSpPr/>
          <p:nvPr/>
        </p:nvSpPr>
        <p:spPr>
          <a:xfrm>
            <a:off x="645525" y="2271600"/>
            <a:ext cx="16992229" cy="2062897"/>
          </a:xfrm>
          <a:custGeom>
            <a:avLst/>
            <a:gdLst/>
            <a:ahLst/>
            <a:cxnLst/>
            <a:rect l="l" t="t" r="r" b="b"/>
            <a:pathLst>
              <a:path w="2072855" h="509672" extrusionOk="0">
                <a:moveTo>
                  <a:pt x="0" y="0"/>
                </a:moveTo>
                <a:lnTo>
                  <a:pt x="2072855" y="0"/>
                </a:lnTo>
                <a:lnTo>
                  <a:pt x="2072855" y="509672"/>
                </a:lnTo>
                <a:lnTo>
                  <a:pt x="0" y="509672"/>
                </a:lnTo>
                <a:close/>
              </a:path>
            </a:pathLst>
          </a:custGeom>
          <a:solidFill>
            <a:srgbClr val="F4F4F4"/>
          </a:solidFill>
          <a:ln>
            <a:noFill/>
          </a:ln>
        </p:spPr>
      </p:sp>
      <p:sp>
        <p:nvSpPr>
          <p:cNvPr id="596" name="Google Shape;596;g1f5f801105d_0_17"/>
          <p:cNvSpPr txBox="1">
            <a:spLocks noGrp="1"/>
          </p:cNvSpPr>
          <p:nvPr>
            <p:ph type="subTitle" idx="1"/>
          </p:nvPr>
        </p:nvSpPr>
        <p:spPr>
          <a:xfrm>
            <a:off x="853675" y="2640375"/>
            <a:ext cx="16371300" cy="1930800"/>
          </a:xfrm>
          <a:prstGeom prst="rect">
            <a:avLst/>
          </a:prstGeom>
          <a:noFill/>
          <a:ln>
            <a:noFill/>
          </a:ln>
        </p:spPr>
        <p:txBody>
          <a:bodyPr spcFirstLastPara="1" wrap="square" lIns="163275" tIns="81625" rIns="163275" bIns="81625" anchor="t" anchorCtr="0">
            <a:normAutofit/>
          </a:bodyPr>
          <a:lstStyle/>
          <a:p>
            <a:pPr marL="612307" lvl="0" indent="-612307" algn="l" rtl="0">
              <a:spcBef>
                <a:spcPts val="640"/>
              </a:spcBef>
              <a:spcAft>
                <a:spcPts val="0"/>
              </a:spcAft>
              <a:buClr>
                <a:schemeClr val="dk1"/>
              </a:buClr>
              <a:buSzPts val="3200"/>
              <a:buFont typeface="Malgun Gothic"/>
              <a:buChar char="-"/>
            </a:pPr>
            <a:r>
              <a:rPr lang="ko-KR" sz="3200" dirty="0">
                <a:solidFill>
                  <a:schemeClr val="dk1"/>
                </a:solidFill>
                <a:latin typeface="G마켓 산스 TTF Medium" pitchFamily="2" charset="-127"/>
                <a:ea typeface="G마켓 산스 TTF Medium" pitchFamily="2" charset="-127"/>
              </a:rPr>
              <a:t>총 25만여건의 데이터를 정상, 적설, 빙판, 강수, 안개, 미끄럼의 6가지 소분류와 안전,  주의, 경고의 3가지 </a:t>
            </a:r>
            <a:r>
              <a:rPr lang="ko-KR" sz="3200" dirty="0" err="1">
                <a:solidFill>
                  <a:schemeClr val="dk1"/>
                </a:solidFill>
                <a:latin typeface="G마켓 산스 TTF Medium" pitchFamily="2" charset="-127"/>
                <a:ea typeface="G마켓 산스 TTF Medium" pitchFamily="2" charset="-127"/>
              </a:rPr>
              <a:t>대분류로</a:t>
            </a:r>
            <a:r>
              <a:rPr lang="ko-KR" sz="3200" dirty="0">
                <a:solidFill>
                  <a:schemeClr val="dk1"/>
                </a:solidFill>
                <a:latin typeface="G마켓 산스 TTF Medium" pitchFamily="2" charset="-127"/>
                <a:ea typeface="G마켓 산스 TTF Medium" pitchFamily="2" charset="-127"/>
              </a:rPr>
              <a:t> 구분하였다. </a:t>
            </a:r>
            <a:endParaRPr sz="3200" dirty="0">
              <a:solidFill>
                <a:schemeClr val="dk1"/>
              </a:solidFill>
              <a:latin typeface="G마켓 산스 TTF Medium" pitchFamily="2" charset="-127"/>
              <a:ea typeface="G마켓 산스 TTF Medium" pitchFamily="2" charset="-127"/>
            </a:endParaRPr>
          </a:p>
        </p:txBody>
      </p:sp>
      <p:sp>
        <p:nvSpPr>
          <p:cNvPr id="597" name="Google Shape;597;g1f5f801105d_0_17"/>
          <p:cNvSpPr txBox="1"/>
          <p:nvPr/>
        </p:nvSpPr>
        <p:spPr>
          <a:xfrm>
            <a:off x="1367136" y="282963"/>
            <a:ext cx="15544800" cy="2205000"/>
          </a:xfrm>
          <a:prstGeom prst="rect">
            <a:avLst/>
          </a:prstGeom>
          <a:noFill/>
          <a:ln>
            <a:noFill/>
          </a:ln>
        </p:spPr>
        <p:txBody>
          <a:bodyPr spcFirstLastPara="1" wrap="square" lIns="163275" tIns="81625" rIns="163275" bIns="81625" anchor="ctr" anchorCtr="0">
            <a:normAutofit/>
          </a:bodyPr>
          <a:lstStyle/>
          <a:p>
            <a:pPr marL="0" marR="0" lvl="0" indent="0" algn="l" rtl="0">
              <a:spcBef>
                <a:spcPts val="0"/>
              </a:spcBef>
              <a:spcAft>
                <a:spcPts val="0"/>
              </a:spcAft>
              <a:buClr>
                <a:srgbClr val="000000"/>
              </a:buClr>
              <a:buSzPts val="6400"/>
              <a:buFont typeface="Malgun Gothic"/>
              <a:buNone/>
            </a:pPr>
            <a:r>
              <a:rPr lang="ko-KR" sz="6000" dirty="0" err="1">
                <a:solidFill>
                  <a:srgbClr val="000000"/>
                </a:solidFill>
                <a:latin typeface="G마켓 산스 TTF Medium" pitchFamily="2" charset="-127"/>
                <a:ea typeface="G마켓 산스 TTF Medium" pitchFamily="2" charset="-127"/>
                <a:cs typeface="Malgun Gothic"/>
                <a:sym typeface="Malgun Gothic"/>
              </a:rPr>
              <a:t>라벨링</a:t>
            </a:r>
            <a:endParaRPr sz="6000" dirty="0">
              <a:solidFill>
                <a:srgbClr val="000000"/>
              </a:solidFill>
              <a:latin typeface="G마켓 산스 TTF Medium" pitchFamily="2" charset="-127"/>
              <a:ea typeface="G마켓 산스 TTF Medium" pitchFamily="2" charset="-127"/>
              <a:cs typeface="Malgun Gothic"/>
              <a:sym typeface="Malgun Gothic"/>
            </a:endParaRPr>
          </a:p>
        </p:txBody>
      </p:sp>
      <p:sp>
        <p:nvSpPr>
          <p:cNvPr id="598" name="Google Shape;598;g1f5f801105d_0_17"/>
          <p:cNvSpPr/>
          <p:nvPr/>
        </p:nvSpPr>
        <p:spPr>
          <a:xfrm>
            <a:off x="-533400" y="1271178"/>
            <a:ext cx="1729800" cy="220500"/>
          </a:xfrm>
          <a:prstGeom prst="homePlate">
            <a:avLst>
              <a:gd name="adj" fmla="val 50000"/>
            </a:avLst>
          </a:prstGeom>
          <a:solidFill>
            <a:srgbClr val="494429"/>
          </a:solidFill>
          <a:ln w="25400" cap="flat" cmpd="sng">
            <a:solidFill>
              <a:srgbClr val="49442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algun Gothic"/>
              <a:ea typeface="Malgun Gothic"/>
              <a:cs typeface="Malgun Gothic"/>
              <a:sym typeface="Malgun Gothic"/>
            </a:endParaRPr>
          </a:p>
        </p:txBody>
      </p:sp>
      <p:pic>
        <p:nvPicPr>
          <p:cNvPr id="599" name="Google Shape;599;g1f5f801105d_0_17"/>
          <p:cNvPicPr preferRelativeResize="0"/>
          <p:nvPr/>
        </p:nvPicPr>
        <p:blipFill rotWithShape="1">
          <a:blip r:embed="rId3">
            <a:alphaModFix/>
          </a:blip>
          <a:srcRect l="8952" r="8911"/>
          <a:stretch/>
        </p:blipFill>
        <p:spPr>
          <a:xfrm>
            <a:off x="1059375" y="4809625"/>
            <a:ext cx="7419225" cy="4724875"/>
          </a:xfrm>
          <a:prstGeom prst="rect">
            <a:avLst/>
          </a:prstGeom>
          <a:noFill/>
          <a:ln>
            <a:noFill/>
          </a:ln>
        </p:spPr>
      </p:pic>
      <p:pic>
        <p:nvPicPr>
          <p:cNvPr id="600" name="Google Shape;600;g1f5f801105d_0_17"/>
          <p:cNvPicPr preferRelativeResize="0"/>
          <p:nvPr/>
        </p:nvPicPr>
        <p:blipFill rotWithShape="1">
          <a:blip r:embed="rId4">
            <a:alphaModFix/>
          </a:blip>
          <a:srcRect r="21703"/>
          <a:stretch/>
        </p:blipFill>
        <p:spPr>
          <a:xfrm>
            <a:off x="8713850" y="5439083"/>
            <a:ext cx="8774226" cy="3716867"/>
          </a:xfrm>
          <a:prstGeom prst="rect">
            <a:avLst/>
          </a:prstGeom>
          <a:noFill/>
          <a:ln>
            <a:noFill/>
          </a:ln>
        </p:spPr>
      </p:pic>
      <p:sp>
        <p:nvSpPr>
          <p:cNvPr id="601" name="Google Shape;601;g1f5f801105d_0_17"/>
          <p:cNvSpPr/>
          <p:nvPr/>
        </p:nvSpPr>
        <p:spPr>
          <a:xfrm>
            <a:off x="0" y="-223000"/>
            <a:ext cx="18288000" cy="874200"/>
          </a:xfrm>
          <a:prstGeom prst="rect">
            <a:avLst/>
          </a:prstGeom>
          <a:solidFill>
            <a:srgbClr val="494429"/>
          </a:solidFill>
          <a:ln w="9525" cap="flat" cmpd="sng">
            <a:solidFill>
              <a:srgbClr val="49442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605"/>
        <p:cNvGrpSpPr/>
        <p:nvPr/>
      </p:nvGrpSpPr>
      <p:grpSpPr>
        <a:xfrm>
          <a:off x="0" y="0"/>
          <a:ext cx="0" cy="0"/>
          <a:chOff x="0" y="0"/>
          <a:chExt cx="0" cy="0"/>
        </a:xfrm>
      </p:grpSpPr>
      <p:sp>
        <p:nvSpPr>
          <p:cNvPr id="606" name="Google Shape;606;g213edf68021_0_27"/>
          <p:cNvSpPr/>
          <p:nvPr/>
        </p:nvSpPr>
        <p:spPr>
          <a:xfrm>
            <a:off x="645525" y="2355950"/>
            <a:ext cx="16992229" cy="1864125"/>
          </a:xfrm>
          <a:custGeom>
            <a:avLst/>
            <a:gdLst/>
            <a:ahLst/>
            <a:cxnLst/>
            <a:rect l="l" t="t" r="r" b="b"/>
            <a:pathLst>
              <a:path w="2072855" h="509672" extrusionOk="0">
                <a:moveTo>
                  <a:pt x="0" y="0"/>
                </a:moveTo>
                <a:lnTo>
                  <a:pt x="2072855" y="0"/>
                </a:lnTo>
                <a:lnTo>
                  <a:pt x="2072855" y="509672"/>
                </a:lnTo>
                <a:lnTo>
                  <a:pt x="0" y="509672"/>
                </a:lnTo>
                <a:close/>
              </a:path>
            </a:pathLst>
          </a:custGeom>
          <a:solidFill>
            <a:srgbClr val="F4F4F4"/>
          </a:solidFill>
          <a:ln>
            <a:noFill/>
          </a:ln>
        </p:spPr>
      </p:sp>
      <p:sp>
        <p:nvSpPr>
          <p:cNvPr id="607" name="Google Shape;607;g213edf68021_0_27"/>
          <p:cNvSpPr txBox="1">
            <a:spLocks noGrp="1"/>
          </p:cNvSpPr>
          <p:nvPr>
            <p:ph type="subTitle" idx="1"/>
          </p:nvPr>
        </p:nvSpPr>
        <p:spPr>
          <a:xfrm>
            <a:off x="928550" y="2651601"/>
            <a:ext cx="16273800" cy="1864200"/>
          </a:xfrm>
          <a:prstGeom prst="rect">
            <a:avLst/>
          </a:prstGeom>
          <a:noFill/>
          <a:ln>
            <a:noFill/>
          </a:ln>
        </p:spPr>
        <p:txBody>
          <a:bodyPr spcFirstLastPara="1" wrap="square" lIns="163275" tIns="81625" rIns="163275" bIns="81625" anchor="t" anchorCtr="0">
            <a:normAutofit/>
          </a:bodyPr>
          <a:lstStyle/>
          <a:p>
            <a:pPr marL="457200" lvl="0" indent="-431800" algn="l" rtl="0">
              <a:spcBef>
                <a:spcPts val="0"/>
              </a:spcBef>
              <a:spcAft>
                <a:spcPts val="0"/>
              </a:spcAft>
              <a:buClr>
                <a:schemeClr val="dk1"/>
              </a:buClr>
              <a:buSzPts val="3200"/>
              <a:buChar char="-"/>
            </a:pPr>
            <a:r>
              <a:rPr lang="ko-KR" sz="3200" dirty="0">
                <a:solidFill>
                  <a:schemeClr val="dk1"/>
                </a:solidFill>
              </a:rPr>
              <a:t>‘</a:t>
            </a:r>
            <a:r>
              <a:rPr lang="ko-KR" sz="3200" dirty="0">
                <a:solidFill>
                  <a:schemeClr val="dk1"/>
                </a:solidFill>
                <a:latin typeface="G마켓 산스 TTF Medium" pitchFamily="2" charset="-127"/>
                <a:ea typeface="G마켓 산스 TTF Medium" pitchFamily="2" charset="-127"/>
              </a:rPr>
              <a:t>포장형태’ 변수 제거</a:t>
            </a:r>
            <a:endParaRPr sz="3200" dirty="0">
              <a:solidFill>
                <a:schemeClr val="dk1"/>
              </a:solidFill>
              <a:latin typeface="G마켓 산스 TTF Medium" pitchFamily="2" charset="-127"/>
              <a:ea typeface="G마켓 산스 TTF Medium" pitchFamily="2" charset="-127"/>
            </a:endParaRPr>
          </a:p>
          <a:p>
            <a:pPr marL="457200" lvl="0" indent="-431800" algn="l" rtl="0">
              <a:spcBef>
                <a:spcPts val="0"/>
              </a:spcBef>
              <a:spcAft>
                <a:spcPts val="0"/>
              </a:spcAft>
              <a:buClr>
                <a:schemeClr val="dk1"/>
              </a:buClr>
              <a:buSzPts val="3200"/>
              <a:buChar char="-"/>
            </a:pPr>
            <a:r>
              <a:rPr lang="ko-KR" sz="3200" dirty="0">
                <a:solidFill>
                  <a:schemeClr val="dk1"/>
                </a:solidFill>
                <a:latin typeface="G마켓 산스 TTF Medium" pitchFamily="2" charset="-127"/>
                <a:ea typeface="G마켓 산스 TTF Medium" pitchFamily="2" charset="-127"/>
              </a:rPr>
              <a:t>‘</a:t>
            </a:r>
            <a:r>
              <a:rPr lang="ko-KR" sz="3200" dirty="0" err="1">
                <a:solidFill>
                  <a:schemeClr val="dk1"/>
                </a:solidFill>
                <a:latin typeface="G마켓 산스 TTF Medium" pitchFamily="2" charset="-127"/>
                <a:ea typeface="G마켓 산스 TTF Medium" pitchFamily="2" charset="-127"/>
              </a:rPr>
              <a:t>표층재</a:t>
            </a:r>
            <a:r>
              <a:rPr lang="ko-KR" sz="3200" dirty="0">
                <a:solidFill>
                  <a:schemeClr val="dk1"/>
                </a:solidFill>
                <a:latin typeface="G마켓 산스 TTF Medium" pitchFamily="2" charset="-127"/>
                <a:ea typeface="G마켓 산스 TTF Medium" pitchFamily="2" charset="-127"/>
              </a:rPr>
              <a:t>’ 변수는 더미 생성</a:t>
            </a:r>
            <a:endParaRPr sz="3200" dirty="0">
              <a:solidFill>
                <a:schemeClr val="dk1"/>
              </a:solidFill>
              <a:latin typeface="G마켓 산스 TTF Medium" pitchFamily="2" charset="-127"/>
              <a:ea typeface="G마켓 산스 TTF Medium" pitchFamily="2" charset="-127"/>
            </a:endParaRPr>
          </a:p>
          <a:p>
            <a:pPr marL="0" lvl="0" indent="0" algn="l" rtl="0">
              <a:spcBef>
                <a:spcPts val="0"/>
              </a:spcBef>
              <a:spcAft>
                <a:spcPts val="0"/>
              </a:spcAft>
              <a:buClr>
                <a:srgbClr val="888888"/>
              </a:buClr>
              <a:buSzPts val="3600"/>
              <a:buNone/>
            </a:pPr>
            <a:endParaRPr sz="3600" dirty="0">
              <a:solidFill>
                <a:schemeClr val="dk1"/>
              </a:solidFill>
            </a:endParaRPr>
          </a:p>
        </p:txBody>
      </p:sp>
      <p:sp>
        <p:nvSpPr>
          <p:cNvPr id="608" name="Google Shape;608;g213edf68021_0_27"/>
          <p:cNvSpPr txBox="1"/>
          <p:nvPr/>
        </p:nvSpPr>
        <p:spPr>
          <a:xfrm>
            <a:off x="1371611" y="278913"/>
            <a:ext cx="15544800" cy="2205000"/>
          </a:xfrm>
          <a:prstGeom prst="rect">
            <a:avLst/>
          </a:prstGeom>
          <a:noFill/>
          <a:ln>
            <a:noFill/>
          </a:ln>
        </p:spPr>
        <p:txBody>
          <a:bodyPr spcFirstLastPara="1" wrap="square" lIns="163275" tIns="81625" rIns="163275" bIns="81625" anchor="ctr" anchorCtr="0">
            <a:normAutofit/>
          </a:bodyPr>
          <a:lstStyle/>
          <a:p>
            <a:pPr marL="0" marR="0" lvl="0" indent="0" algn="l" rtl="0">
              <a:spcBef>
                <a:spcPts val="0"/>
              </a:spcBef>
              <a:spcAft>
                <a:spcPts val="0"/>
              </a:spcAft>
              <a:buClr>
                <a:srgbClr val="000000"/>
              </a:buClr>
              <a:buSzPts val="6400"/>
              <a:buFont typeface="Malgun Gothic"/>
              <a:buNone/>
            </a:pPr>
            <a:r>
              <a:rPr lang="ko-KR" sz="6000" dirty="0" err="1">
                <a:latin typeface="G마켓 산스 TTF Medium" pitchFamily="2" charset="-127"/>
                <a:ea typeface="G마켓 산스 TTF Medium" pitchFamily="2" charset="-127"/>
                <a:cs typeface="Malgun Gothic"/>
                <a:sym typeface="Malgun Gothic"/>
              </a:rPr>
              <a:t>명목형</a:t>
            </a:r>
            <a:r>
              <a:rPr lang="ko-KR" sz="6000" dirty="0">
                <a:latin typeface="G마켓 산스 TTF Medium" pitchFamily="2" charset="-127"/>
                <a:ea typeface="G마켓 산스 TTF Medium" pitchFamily="2" charset="-127"/>
                <a:cs typeface="Malgun Gothic"/>
                <a:sym typeface="Malgun Gothic"/>
              </a:rPr>
              <a:t> </a:t>
            </a:r>
            <a:r>
              <a:rPr lang="ko-KR" sz="6000" dirty="0">
                <a:solidFill>
                  <a:srgbClr val="000000"/>
                </a:solidFill>
                <a:latin typeface="G마켓 산스 TTF Medium" pitchFamily="2" charset="-127"/>
                <a:ea typeface="G마켓 산스 TTF Medium" pitchFamily="2" charset="-127"/>
                <a:cs typeface="Malgun Gothic"/>
                <a:sym typeface="Malgun Gothic"/>
              </a:rPr>
              <a:t>상관관계 분석 - </a:t>
            </a:r>
            <a:r>
              <a:rPr lang="ko-KR" sz="6000" dirty="0">
                <a:latin typeface="G마켓 산스 TTF Medium" pitchFamily="2" charset="-127"/>
                <a:ea typeface="G마켓 산스 TTF Medium" pitchFamily="2" charset="-127"/>
                <a:cs typeface="Malgun Gothic"/>
                <a:sym typeface="Malgun Gothic"/>
              </a:rPr>
              <a:t>Cramer V</a:t>
            </a:r>
            <a:endParaRPr sz="1000" dirty="0">
              <a:latin typeface="G마켓 산스 TTF Medium" pitchFamily="2" charset="-127"/>
              <a:ea typeface="G마켓 산스 TTF Medium" pitchFamily="2" charset="-127"/>
            </a:endParaRPr>
          </a:p>
        </p:txBody>
      </p:sp>
      <p:sp>
        <p:nvSpPr>
          <p:cNvPr id="609" name="Google Shape;609;g213edf68021_0_27"/>
          <p:cNvSpPr/>
          <p:nvPr/>
        </p:nvSpPr>
        <p:spPr>
          <a:xfrm>
            <a:off x="-533400" y="1271178"/>
            <a:ext cx="1729800" cy="220500"/>
          </a:xfrm>
          <a:prstGeom prst="homePlate">
            <a:avLst>
              <a:gd name="adj" fmla="val 50000"/>
            </a:avLst>
          </a:prstGeom>
          <a:solidFill>
            <a:srgbClr val="494429"/>
          </a:solidFill>
          <a:ln w="25400" cap="flat" cmpd="sng">
            <a:solidFill>
              <a:srgbClr val="49442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algun Gothic"/>
              <a:ea typeface="Malgun Gothic"/>
              <a:cs typeface="Malgun Gothic"/>
              <a:sym typeface="Malgun Gothic"/>
            </a:endParaRPr>
          </a:p>
        </p:txBody>
      </p:sp>
      <p:pic>
        <p:nvPicPr>
          <p:cNvPr id="610" name="Google Shape;610;g213edf68021_0_27"/>
          <p:cNvPicPr preferRelativeResize="0"/>
          <p:nvPr/>
        </p:nvPicPr>
        <p:blipFill>
          <a:blip r:embed="rId3">
            <a:alphaModFix/>
          </a:blip>
          <a:stretch>
            <a:fillRect/>
          </a:stretch>
        </p:blipFill>
        <p:spPr>
          <a:xfrm>
            <a:off x="1002275" y="4491775"/>
            <a:ext cx="9067555" cy="5498125"/>
          </a:xfrm>
          <a:prstGeom prst="rect">
            <a:avLst/>
          </a:prstGeom>
          <a:noFill/>
          <a:ln>
            <a:noFill/>
          </a:ln>
        </p:spPr>
      </p:pic>
      <p:pic>
        <p:nvPicPr>
          <p:cNvPr id="611" name="Google Shape;611;g213edf68021_0_27"/>
          <p:cNvPicPr preferRelativeResize="0"/>
          <p:nvPr/>
        </p:nvPicPr>
        <p:blipFill>
          <a:blip r:embed="rId4">
            <a:alphaModFix/>
          </a:blip>
          <a:stretch>
            <a:fillRect/>
          </a:stretch>
        </p:blipFill>
        <p:spPr>
          <a:xfrm>
            <a:off x="10404349" y="4780400"/>
            <a:ext cx="7178796" cy="4857825"/>
          </a:xfrm>
          <a:prstGeom prst="rect">
            <a:avLst/>
          </a:prstGeom>
          <a:noFill/>
          <a:ln>
            <a:noFill/>
          </a:ln>
        </p:spPr>
      </p:pic>
      <p:sp>
        <p:nvSpPr>
          <p:cNvPr id="612" name="Google Shape;612;g213edf68021_0_27"/>
          <p:cNvSpPr/>
          <p:nvPr/>
        </p:nvSpPr>
        <p:spPr>
          <a:xfrm>
            <a:off x="0" y="-223000"/>
            <a:ext cx="18288000" cy="874200"/>
          </a:xfrm>
          <a:prstGeom prst="rect">
            <a:avLst/>
          </a:prstGeom>
          <a:solidFill>
            <a:srgbClr val="494429"/>
          </a:solidFill>
          <a:ln w="9525" cap="flat" cmpd="sng">
            <a:solidFill>
              <a:srgbClr val="49442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16"/>
        <p:cNvGrpSpPr/>
        <p:nvPr/>
      </p:nvGrpSpPr>
      <p:grpSpPr>
        <a:xfrm>
          <a:off x="0" y="0"/>
          <a:ext cx="0" cy="0"/>
          <a:chOff x="0" y="0"/>
          <a:chExt cx="0" cy="0"/>
        </a:xfrm>
      </p:grpSpPr>
      <p:sp>
        <p:nvSpPr>
          <p:cNvPr id="617" name="Google Shape;617;g1f5f801105d_0_41"/>
          <p:cNvSpPr/>
          <p:nvPr/>
        </p:nvSpPr>
        <p:spPr>
          <a:xfrm>
            <a:off x="645525" y="2566650"/>
            <a:ext cx="16992229" cy="3529479"/>
          </a:xfrm>
          <a:custGeom>
            <a:avLst/>
            <a:gdLst/>
            <a:ahLst/>
            <a:cxnLst/>
            <a:rect l="l" t="t" r="r" b="b"/>
            <a:pathLst>
              <a:path w="2072855" h="509672" extrusionOk="0">
                <a:moveTo>
                  <a:pt x="0" y="0"/>
                </a:moveTo>
                <a:lnTo>
                  <a:pt x="2072855" y="0"/>
                </a:lnTo>
                <a:lnTo>
                  <a:pt x="2072855" y="509672"/>
                </a:lnTo>
                <a:lnTo>
                  <a:pt x="0" y="509672"/>
                </a:lnTo>
                <a:close/>
              </a:path>
            </a:pathLst>
          </a:custGeom>
          <a:solidFill>
            <a:srgbClr val="F4F4F4"/>
          </a:solidFill>
          <a:ln>
            <a:noFill/>
          </a:ln>
        </p:spPr>
      </p:sp>
      <p:sp>
        <p:nvSpPr>
          <p:cNvPr id="618" name="Google Shape;618;g1f5f801105d_0_41"/>
          <p:cNvSpPr txBox="1">
            <a:spLocks noGrp="1"/>
          </p:cNvSpPr>
          <p:nvPr>
            <p:ph type="subTitle" idx="1"/>
          </p:nvPr>
        </p:nvSpPr>
        <p:spPr>
          <a:xfrm>
            <a:off x="873500" y="2856000"/>
            <a:ext cx="16606800" cy="3132300"/>
          </a:xfrm>
          <a:prstGeom prst="rect">
            <a:avLst/>
          </a:prstGeom>
          <a:noFill/>
          <a:ln>
            <a:noFill/>
          </a:ln>
        </p:spPr>
        <p:txBody>
          <a:bodyPr spcFirstLastPara="1" wrap="square" lIns="163275" tIns="81625" rIns="163275" bIns="81625" anchor="t" anchorCtr="0">
            <a:normAutofit/>
          </a:bodyPr>
          <a:lstStyle/>
          <a:p>
            <a:pPr marL="457200" lvl="0" indent="-431800" algn="l" rtl="0">
              <a:spcBef>
                <a:spcPts val="0"/>
              </a:spcBef>
              <a:spcAft>
                <a:spcPts val="0"/>
              </a:spcAft>
              <a:buClr>
                <a:schemeClr val="dk1"/>
              </a:buClr>
              <a:buSzPts val="3200"/>
              <a:buChar char="-"/>
            </a:pPr>
            <a:r>
              <a:rPr lang="ko-KR" sz="3200" dirty="0">
                <a:solidFill>
                  <a:schemeClr val="dk1"/>
                </a:solidFill>
                <a:latin typeface="G마켓 산스 TTF Medium" pitchFamily="2" charset="-127"/>
                <a:ea typeface="G마켓 산스 TTF Medium" pitchFamily="2" charset="-127"/>
              </a:rPr>
              <a:t>Polyserial 상관관계 분석은 </a:t>
            </a:r>
            <a:r>
              <a:rPr lang="ko-KR" sz="3200" dirty="0" err="1">
                <a:solidFill>
                  <a:schemeClr val="dk1"/>
                </a:solidFill>
                <a:latin typeface="G마켓 산스 TTF Medium" pitchFamily="2" charset="-127"/>
                <a:ea typeface="G마켓 산스 TTF Medium" pitchFamily="2" charset="-127"/>
              </a:rPr>
              <a:t>파이썬에서</a:t>
            </a:r>
            <a:r>
              <a:rPr lang="ko-KR" sz="3200" dirty="0">
                <a:solidFill>
                  <a:schemeClr val="dk1"/>
                </a:solidFill>
                <a:latin typeface="G마켓 산스 TTF Medium" pitchFamily="2" charset="-127"/>
                <a:ea typeface="G마켓 산스 TTF Medium" pitchFamily="2" charset="-127"/>
              </a:rPr>
              <a:t> 사용불가</a:t>
            </a:r>
            <a:endParaRPr sz="3200" dirty="0">
              <a:solidFill>
                <a:schemeClr val="dk1"/>
              </a:solidFill>
              <a:latin typeface="G마켓 산스 TTF Medium" pitchFamily="2" charset="-127"/>
              <a:ea typeface="G마켓 산스 TTF Medium" pitchFamily="2" charset="-127"/>
            </a:endParaRPr>
          </a:p>
          <a:p>
            <a:pPr marL="0" lvl="0" indent="0" algn="l" rtl="0">
              <a:spcBef>
                <a:spcPts val="0"/>
              </a:spcBef>
              <a:spcAft>
                <a:spcPts val="0"/>
              </a:spcAft>
              <a:buClr>
                <a:srgbClr val="888888"/>
              </a:buClr>
              <a:buSzPts val="3600"/>
              <a:buNone/>
            </a:pPr>
            <a:endParaRPr sz="3200" dirty="0">
              <a:solidFill>
                <a:schemeClr val="dk1"/>
              </a:solidFill>
              <a:latin typeface="G마켓 산스 TTF Medium" pitchFamily="2" charset="-127"/>
              <a:ea typeface="G마켓 산스 TTF Medium" pitchFamily="2" charset="-127"/>
            </a:endParaRPr>
          </a:p>
          <a:p>
            <a:pPr marL="457200" lvl="0" indent="-431800" algn="l" rtl="0">
              <a:spcBef>
                <a:spcPts val="0"/>
              </a:spcBef>
              <a:spcAft>
                <a:spcPts val="0"/>
              </a:spcAft>
              <a:buClr>
                <a:schemeClr val="dk1"/>
              </a:buClr>
              <a:buSzPts val="3200"/>
              <a:buChar char="-"/>
            </a:pPr>
            <a:r>
              <a:rPr lang="ko-KR" sz="3200" dirty="0">
                <a:solidFill>
                  <a:schemeClr val="dk1"/>
                </a:solidFill>
                <a:latin typeface="G마켓 산스 TTF Medium" pitchFamily="2" charset="-127"/>
                <a:ea typeface="G마켓 산스 TTF Medium" pitchFamily="2" charset="-127"/>
              </a:rPr>
              <a:t>[</a:t>
            </a:r>
            <a:r>
              <a:rPr lang="ko-KR" sz="3200" dirty="0" err="1">
                <a:solidFill>
                  <a:schemeClr val="dk1"/>
                </a:solidFill>
                <a:latin typeface="G마켓 산스 TTF Medium" pitchFamily="2" charset="-127"/>
                <a:ea typeface="G마켓 산스 TTF Medium" pitchFamily="2" charset="-127"/>
              </a:rPr>
              <a:t>빅데이터</a:t>
            </a:r>
            <a:r>
              <a:rPr lang="ko-KR" sz="3200" dirty="0">
                <a:solidFill>
                  <a:schemeClr val="dk1"/>
                </a:solidFill>
                <a:latin typeface="G마켓 산스 TTF Medium" pitchFamily="2" charset="-127"/>
                <a:ea typeface="G마켓 산스 TTF Medium" pitchFamily="2" charset="-127"/>
              </a:rPr>
              <a:t> 기반 도로 살얼음 진단] 논문을 참고하여 관련이 없는 변수들 제거</a:t>
            </a:r>
            <a:endParaRPr sz="3200" dirty="0">
              <a:solidFill>
                <a:schemeClr val="dk1"/>
              </a:solidFill>
              <a:latin typeface="G마켓 산스 TTF Medium" pitchFamily="2" charset="-127"/>
              <a:ea typeface="G마켓 산스 TTF Medium" pitchFamily="2" charset="-127"/>
            </a:endParaRPr>
          </a:p>
          <a:p>
            <a:pPr marL="0" lvl="0" indent="0" algn="l" rtl="0">
              <a:spcBef>
                <a:spcPts val="0"/>
              </a:spcBef>
              <a:spcAft>
                <a:spcPts val="0"/>
              </a:spcAft>
              <a:buClr>
                <a:srgbClr val="888888"/>
              </a:buClr>
              <a:buSzPts val="3600"/>
              <a:buNone/>
            </a:pPr>
            <a:endParaRPr sz="3200" dirty="0">
              <a:solidFill>
                <a:schemeClr val="dk1"/>
              </a:solidFill>
              <a:latin typeface="G마켓 산스 TTF Medium" pitchFamily="2" charset="-127"/>
              <a:ea typeface="G마켓 산스 TTF Medium" pitchFamily="2" charset="-127"/>
            </a:endParaRPr>
          </a:p>
          <a:p>
            <a:pPr marL="457200" lvl="0" indent="-431800" algn="l" rtl="0">
              <a:spcBef>
                <a:spcPts val="0"/>
              </a:spcBef>
              <a:spcAft>
                <a:spcPts val="0"/>
              </a:spcAft>
              <a:buSzPts val="3200"/>
              <a:buChar char="-"/>
            </a:pPr>
            <a:r>
              <a:rPr lang="ko-KR" sz="3200" dirty="0">
                <a:solidFill>
                  <a:schemeClr val="dk1"/>
                </a:solidFill>
                <a:latin typeface="G마켓 산스 TTF Medium" pitchFamily="2" charset="-127"/>
                <a:ea typeface="G마켓 산스 TTF Medium" pitchFamily="2" charset="-127"/>
              </a:rPr>
              <a:t>‘증기압’, ’지면온도’ 변수 삭제</a:t>
            </a:r>
            <a:r>
              <a:rPr lang="ko-KR" sz="3200" dirty="0">
                <a:latin typeface="G마켓 산스 TTF Medium" pitchFamily="2" charset="-127"/>
                <a:ea typeface="G마켓 산스 TTF Medium" pitchFamily="2" charset="-127"/>
              </a:rPr>
              <a:t> </a:t>
            </a:r>
            <a:endParaRPr sz="3200" dirty="0">
              <a:latin typeface="G마켓 산스 TTF Medium" pitchFamily="2" charset="-127"/>
              <a:ea typeface="G마켓 산스 TTF Medium" pitchFamily="2" charset="-127"/>
            </a:endParaRPr>
          </a:p>
        </p:txBody>
      </p:sp>
      <p:sp>
        <p:nvSpPr>
          <p:cNvPr id="619" name="Google Shape;619;g1f5f801105d_0_41"/>
          <p:cNvSpPr txBox="1"/>
          <p:nvPr/>
        </p:nvSpPr>
        <p:spPr>
          <a:xfrm>
            <a:off x="1367136" y="282963"/>
            <a:ext cx="15544800" cy="2205000"/>
          </a:xfrm>
          <a:prstGeom prst="rect">
            <a:avLst/>
          </a:prstGeom>
          <a:noFill/>
          <a:ln>
            <a:noFill/>
          </a:ln>
        </p:spPr>
        <p:txBody>
          <a:bodyPr spcFirstLastPara="1" wrap="square" lIns="163275" tIns="81625" rIns="163275" bIns="81625" anchor="ctr" anchorCtr="0">
            <a:normAutofit/>
          </a:bodyPr>
          <a:lstStyle/>
          <a:p>
            <a:pPr marL="0" marR="0" lvl="0" indent="0" algn="l" rtl="0">
              <a:spcBef>
                <a:spcPts val="0"/>
              </a:spcBef>
              <a:spcAft>
                <a:spcPts val="0"/>
              </a:spcAft>
              <a:buClr>
                <a:srgbClr val="000000"/>
              </a:buClr>
              <a:buSzPts val="6400"/>
              <a:buFont typeface="Malgun Gothic"/>
              <a:buNone/>
            </a:pPr>
            <a:r>
              <a:rPr lang="ko-KR" sz="6000" dirty="0" err="1">
                <a:latin typeface="G마켓 산스 TTF Medium" pitchFamily="2" charset="-127"/>
                <a:ea typeface="G마켓 산스 TTF Medium" pitchFamily="2" charset="-127"/>
                <a:cs typeface="Malgun Gothic"/>
                <a:sym typeface="Malgun Gothic"/>
              </a:rPr>
              <a:t>수치형</a:t>
            </a:r>
            <a:r>
              <a:rPr lang="ko-KR" sz="6000" dirty="0">
                <a:latin typeface="G마켓 산스 TTF Medium" pitchFamily="2" charset="-127"/>
                <a:ea typeface="G마켓 산스 TTF Medium" pitchFamily="2" charset="-127"/>
                <a:cs typeface="Malgun Gothic"/>
                <a:sym typeface="Malgun Gothic"/>
              </a:rPr>
              <a:t> </a:t>
            </a:r>
            <a:r>
              <a:rPr lang="ko-KR" sz="6000" dirty="0">
                <a:solidFill>
                  <a:srgbClr val="000000"/>
                </a:solidFill>
                <a:latin typeface="G마켓 산스 TTF Medium" pitchFamily="2" charset="-127"/>
                <a:ea typeface="G마켓 산스 TTF Medium" pitchFamily="2" charset="-127"/>
                <a:cs typeface="Malgun Gothic"/>
                <a:sym typeface="Malgun Gothic"/>
              </a:rPr>
              <a:t>상관관계 분석</a:t>
            </a:r>
            <a:r>
              <a:rPr lang="ko-KR" sz="6400" dirty="0">
                <a:solidFill>
                  <a:srgbClr val="000000"/>
                </a:solidFill>
                <a:latin typeface="G마켓 산스 TTF Medium" pitchFamily="2" charset="-127"/>
                <a:ea typeface="G마켓 산스 TTF Medium" pitchFamily="2" charset="-127"/>
                <a:cs typeface="Malgun Gothic"/>
                <a:sym typeface="Malgun Gothic"/>
              </a:rPr>
              <a:t> </a:t>
            </a:r>
            <a:endParaRPr dirty="0">
              <a:latin typeface="G마켓 산스 TTF Medium" pitchFamily="2" charset="-127"/>
              <a:ea typeface="G마켓 산스 TTF Medium" pitchFamily="2" charset="-127"/>
            </a:endParaRPr>
          </a:p>
        </p:txBody>
      </p:sp>
      <p:sp>
        <p:nvSpPr>
          <p:cNvPr id="620" name="Google Shape;620;g1f5f801105d_0_41"/>
          <p:cNvSpPr/>
          <p:nvPr/>
        </p:nvSpPr>
        <p:spPr>
          <a:xfrm>
            <a:off x="-533400" y="1271178"/>
            <a:ext cx="1729800" cy="220500"/>
          </a:xfrm>
          <a:prstGeom prst="homePlate">
            <a:avLst>
              <a:gd name="adj" fmla="val 50000"/>
            </a:avLst>
          </a:prstGeom>
          <a:solidFill>
            <a:srgbClr val="494429"/>
          </a:solidFill>
          <a:ln w="25400" cap="flat" cmpd="sng">
            <a:solidFill>
              <a:srgbClr val="49442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algun Gothic"/>
              <a:ea typeface="Malgun Gothic"/>
              <a:cs typeface="Malgun Gothic"/>
              <a:sym typeface="Malgun Gothic"/>
            </a:endParaRPr>
          </a:p>
        </p:txBody>
      </p:sp>
      <p:pic>
        <p:nvPicPr>
          <p:cNvPr id="621" name="Google Shape;621;g1f5f801105d_0_41"/>
          <p:cNvPicPr preferRelativeResize="0"/>
          <p:nvPr/>
        </p:nvPicPr>
        <p:blipFill>
          <a:blip r:embed="rId3">
            <a:alphaModFix/>
          </a:blip>
          <a:stretch>
            <a:fillRect/>
          </a:stretch>
        </p:blipFill>
        <p:spPr>
          <a:xfrm>
            <a:off x="4244402" y="6774375"/>
            <a:ext cx="9006325" cy="2085400"/>
          </a:xfrm>
          <a:prstGeom prst="rect">
            <a:avLst/>
          </a:prstGeom>
          <a:noFill/>
          <a:ln>
            <a:noFill/>
          </a:ln>
        </p:spPr>
      </p:pic>
      <p:pic>
        <p:nvPicPr>
          <p:cNvPr id="622" name="Google Shape;622;g1f5f801105d_0_41"/>
          <p:cNvPicPr preferRelativeResize="0"/>
          <p:nvPr/>
        </p:nvPicPr>
        <p:blipFill>
          <a:blip r:embed="rId4">
            <a:alphaModFix/>
          </a:blip>
          <a:stretch>
            <a:fillRect/>
          </a:stretch>
        </p:blipFill>
        <p:spPr>
          <a:xfrm>
            <a:off x="4244400" y="8707375"/>
            <a:ext cx="6033300" cy="661375"/>
          </a:xfrm>
          <a:prstGeom prst="rect">
            <a:avLst/>
          </a:prstGeom>
          <a:noFill/>
          <a:ln>
            <a:noFill/>
          </a:ln>
        </p:spPr>
      </p:pic>
      <p:sp>
        <p:nvSpPr>
          <p:cNvPr id="623" name="Google Shape;623;g1f5f801105d_0_41"/>
          <p:cNvSpPr/>
          <p:nvPr/>
        </p:nvSpPr>
        <p:spPr>
          <a:xfrm>
            <a:off x="0" y="-223000"/>
            <a:ext cx="18288000" cy="874200"/>
          </a:xfrm>
          <a:prstGeom prst="rect">
            <a:avLst/>
          </a:prstGeom>
          <a:solidFill>
            <a:srgbClr val="494429"/>
          </a:solidFill>
          <a:ln w="9525" cap="flat" cmpd="sng">
            <a:solidFill>
              <a:srgbClr val="49442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g1f5f801105d_0_41"/>
          <p:cNvSpPr/>
          <p:nvPr/>
        </p:nvSpPr>
        <p:spPr>
          <a:xfrm>
            <a:off x="3549800" y="6597800"/>
            <a:ext cx="10203300" cy="30108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628"/>
        <p:cNvGrpSpPr/>
        <p:nvPr/>
      </p:nvGrpSpPr>
      <p:grpSpPr>
        <a:xfrm>
          <a:off x="0" y="0"/>
          <a:ext cx="0" cy="0"/>
          <a:chOff x="0" y="0"/>
          <a:chExt cx="0" cy="0"/>
        </a:xfrm>
      </p:grpSpPr>
      <p:sp>
        <p:nvSpPr>
          <p:cNvPr id="629" name="Google Shape;629;g1f5f801105d_0_98"/>
          <p:cNvSpPr/>
          <p:nvPr/>
        </p:nvSpPr>
        <p:spPr>
          <a:xfrm>
            <a:off x="645525" y="2652590"/>
            <a:ext cx="16992229" cy="4120698"/>
          </a:xfrm>
          <a:custGeom>
            <a:avLst/>
            <a:gdLst/>
            <a:ahLst/>
            <a:cxnLst/>
            <a:rect l="l" t="t" r="r" b="b"/>
            <a:pathLst>
              <a:path w="2072855" h="509672" extrusionOk="0">
                <a:moveTo>
                  <a:pt x="0" y="0"/>
                </a:moveTo>
                <a:lnTo>
                  <a:pt x="2072855" y="0"/>
                </a:lnTo>
                <a:lnTo>
                  <a:pt x="2072855" y="509672"/>
                </a:lnTo>
                <a:lnTo>
                  <a:pt x="0" y="509672"/>
                </a:lnTo>
                <a:close/>
              </a:path>
            </a:pathLst>
          </a:custGeom>
          <a:solidFill>
            <a:srgbClr val="F4F4F4"/>
          </a:solidFill>
          <a:ln>
            <a:noFill/>
          </a:ln>
        </p:spPr>
      </p:sp>
      <p:sp>
        <p:nvSpPr>
          <p:cNvPr id="630" name="Google Shape;630;g1f5f801105d_0_98"/>
          <p:cNvSpPr txBox="1">
            <a:spLocks noGrp="1"/>
          </p:cNvSpPr>
          <p:nvPr>
            <p:ph type="subTitle" idx="1"/>
          </p:nvPr>
        </p:nvSpPr>
        <p:spPr>
          <a:xfrm>
            <a:off x="1282550" y="3237000"/>
            <a:ext cx="16038900" cy="5109600"/>
          </a:xfrm>
          <a:prstGeom prst="rect">
            <a:avLst/>
          </a:prstGeom>
          <a:noFill/>
          <a:ln>
            <a:noFill/>
          </a:ln>
        </p:spPr>
        <p:txBody>
          <a:bodyPr spcFirstLastPara="1" wrap="square" lIns="163275" tIns="81625" rIns="163275" bIns="81625" anchor="t" anchorCtr="0">
            <a:noAutofit/>
          </a:bodyPr>
          <a:lstStyle/>
          <a:p>
            <a:pPr marL="0" lvl="0" indent="0" algn="l" rtl="0">
              <a:spcBef>
                <a:spcPts val="0"/>
              </a:spcBef>
              <a:spcAft>
                <a:spcPts val="0"/>
              </a:spcAft>
              <a:buClr>
                <a:srgbClr val="888888"/>
              </a:buClr>
              <a:buSzPts val="3600"/>
              <a:buNone/>
            </a:pPr>
            <a:r>
              <a:rPr lang="ko-KR" sz="3200" dirty="0">
                <a:solidFill>
                  <a:schemeClr val="dk1"/>
                </a:solidFill>
                <a:highlight>
                  <a:schemeClr val="lt1"/>
                </a:highlight>
                <a:latin typeface="G마켓 산스 TTF Medium" pitchFamily="2" charset="-127"/>
                <a:ea typeface="G마켓 산스 TTF Medium" pitchFamily="2" charset="-127"/>
                <a:cs typeface="Arial"/>
                <a:sym typeface="Arial"/>
              </a:rPr>
              <a:t>'</a:t>
            </a:r>
            <a:r>
              <a:rPr lang="ko-KR" sz="3200" dirty="0">
                <a:solidFill>
                  <a:schemeClr val="dk1"/>
                </a:solidFill>
                <a:latin typeface="G마켓 산스 TTF Medium" pitchFamily="2" charset="-127"/>
                <a:ea typeface="G마켓 산스 TTF Medium" pitchFamily="2" charset="-127"/>
                <a:cs typeface="Arial"/>
                <a:sym typeface="Arial"/>
              </a:rPr>
              <a:t>강수량(mm)', '기온(°C)',’위도’, '노면온도_회귀', '습도(%)', '이슬점온도(°C)', '일조(hr)', '적설(cm)', '</a:t>
            </a:r>
            <a:r>
              <a:rPr lang="ko-KR" sz="3200" dirty="0" err="1">
                <a:solidFill>
                  <a:schemeClr val="dk1"/>
                </a:solidFill>
                <a:latin typeface="G마켓 산스 TTF Medium" pitchFamily="2" charset="-127"/>
                <a:ea typeface="G마켓 산스 TTF Medium" pitchFamily="2" charset="-127"/>
                <a:cs typeface="Arial"/>
                <a:sym typeface="Arial"/>
              </a:rPr>
              <a:t>전운량</a:t>
            </a:r>
            <a:r>
              <a:rPr lang="ko-KR" sz="3200" dirty="0">
                <a:solidFill>
                  <a:schemeClr val="dk1"/>
                </a:solidFill>
                <a:latin typeface="G마켓 산스 TTF Medium" pitchFamily="2" charset="-127"/>
                <a:ea typeface="G마켓 산스 TTF Medium" pitchFamily="2" charset="-127"/>
                <a:cs typeface="Arial"/>
                <a:sym typeface="Arial"/>
              </a:rPr>
              <a:t>(10분위)', '증기압(hPa)', '</a:t>
            </a:r>
            <a:r>
              <a:rPr lang="ko-KR" sz="3200" dirty="0" err="1">
                <a:solidFill>
                  <a:schemeClr val="dk1"/>
                </a:solidFill>
                <a:latin typeface="G마켓 산스 TTF Medium" pitchFamily="2" charset="-127"/>
                <a:ea typeface="G마켓 산스 TTF Medium" pitchFamily="2" charset="-127"/>
                <a:cs typeface="Arial"/>
                <a:sym typeface="Arial"/>
              </a:rPr>
              <a:t>표층재</a:t>
            </a:r>
            <a:r>
              <a:rPr lang="ko-KR" sz="3200" dirty="0">
                <a:solidFill>
                  <a:schemeClr val="dk1"/>
                </a:solidFill>
                <a:latin typeface="G마켓 산스 TTF Medium" pitchFamily="2" charset="-127"/>
                <a:ea typeface="G마켓 산스 TTF Medium" pitchFamily="2" charset="-127"/>
                <a:cs typeface="Arial"/>
                <a:sym typeface="Arial"/>
              </a:rPr>
              <a:t>_JCP', '</a:t>
            </a:r>
            <a:r>
              <a:rPr lang="ko-KR" sz="3200" dirty="0" err="1">
                <a:solidFill>
                  <a:schemeClr val="dk1"/>
                </a:solidFill>
                <a:latin typeface="G마켓 산스 TTF Medium" pitchFamily="2" charset="-127"/>
                <a:ea typeface="G마켓 산스 TTF Medium" pitchFamily="2" charset="-127"/>
                <a:cs typeface="Arial"/>
                <a:sym typeface="Arial"/>
              </a:rPr>
              <a:t>표층재</a:t>
            </a:r>
            <a:r>
              <a:rPr lang="ko-KR" sz="3200" dirty="0">
                <a:solidFill>
                  <a:schemeClr val="dk1"/>
                </a:solidFill>
                <a:latin typeface="G마켓 산스 TTF Medium" pitchFamily="2" charset="-127"/>
                <a:ea typeface="G마켓 산스 TTF Medium" pitchFamily="2" charset="-127"/>
                <a:cs typeface="Arial"/>
                <a:sym typeface="Arial"/>
              </a:rPr>
              <a:t>_LMC', '</a:t>
            </a:r>
            <a:r>
              <a:rPr lang="ko-KR" sz="3200" dirty="0" err="1">
                <a:solidFill>
                  <a:schemeClr val="dk1"/>
                </a:solidFill>
                <a:latin typeface="G마켓 산스 TTF Medium" pitchFamily="2" charset="-127"/>
                <a:ea typeface="G마켓 산스 TTF Medium" pitchFamily="2" charset="-127"/>
                <a:cs typeface="Arial"/>
                <a:sym typeface="Arial"/>
              </a:rPr>
              <a:t>표층재</a:t>
            </a:r>
            <a:r>
              <a:rPr lang="ko-KR" sz="3200" dirty="0">
                <a:solidFill>
                  <a:schemeClr val="dk1"/>
                </a:solidFill>
                <a:latin typeface="G마켓 산스 TTF Medium" pitchFamily="2" charset="-127"/>
                <a:ea typeface="G마켓 산스 TTF Medium" pitchFamily="2" charset="-127"/>
                <a:cs typeface="Arial"/>
                <a:sym typeface="Arial"/>
              </a:rPr>
              <a:t>_SMA', '</a:t>
            </a:r>
            <a:r>
              <a:rPr lang="ko-KR" sz="3200" dirty="0" err="1">
                <a:solidFill>
                  <a:schemeClr val="dk1"/>
                </a:solidFill>
                <a:latin typeface="G마켓 산스 TTF Medium" pitchFamily="2" charset="-127"/>
                <a:ea typeface="G마켓 산스 TTF Medium" pitchFamily="2" charset="-127"/>
                <a:cs typeface="Arial"/>
                <a:sym typeface="Arial"/>
              </a:rPr>
              <a:t>표층재</a:t>
            </a:r>
            <a:r>
              <a:rPr lang="ko-KR" sz="3200" dirty="0">
                <a:solidFill>
                  <a:schemeClr val="dk1"/>
                </a:solidFill>
                <a:latin typeface="G마켓 산스 TTF Medium" pitchFamily="2" charset="-127"/>
                <a:ea typeface="G마켓 산스 TTF Medium" pitchFamily="2" charset="-127"/>
                <a:cs typeface="Arial"/>
                <a:sym typeface="Arial"/>
              </a:rPr>
              <a:t>_SMA13/AP5', '</a:t>
            </a:r>
            <a:r>
              <a:rPr lang="ko-KR" sz="3200" dirty="0" err="1">
                <a:solidFill>
                  <a:schemeClr val="dk1"/>
                </a:solidFill>
                <a:latin typeface="G마켓 산스 TTF Medium" pitchFamily="2" charset="-127"/>
                <a:ea typeface="G마켓 산스 TTF Medium" pitchFamily="2" charset="-127"/>
                <a:cs typeface="Arial"/>
                <a:sym typeface="Arial"/>
              </a:rPr>
              <a:t>표층재</a:t>
            </a:r>
            <a:r>
              <a:rPr lang="ko-KR" sz="3200" dirty="0">
                <a:solidFill>
                  <a:schemeClr val="dk1"/>
                </a:solidFill>
                <a:latin typeface="G마켓 산스 TTF Medium" pitchFamily="2" charset="-127"/>
                <a:ea typeface="G마켓 산스 TTF Medium" pitchFamily="2" charset="-127"/>
                <a:cs typeface="Arial"/>
                <a:sym typeface="Arial"/>
              </a:rPr>
              <a:t>_WC3/AP5', '</a:t>
            </a:r>
            <a:r>
              <a:rPr lang="ko-KR" sz="3200" dirty="0" err="1">
                <a:solidFill>
                  <a:schemeClr val="dk1"/>
                </a:solidFill>
                <a:latin typeface="G마켓 산스 TTF Medium" pitchFamily="2" charset="-127"/>
                <a:ea typeface="G마켓 산스 TTF Medium" pitchFamily="2" charset="-127"/>
                <a:cs typeface="Arial"/>
                <a:sym typeface="Arial"/>
              </a:rPr>
              <a:t>표층재</a:t>
            </a:r>
            <a:r>
              <a:rPr lang="ko-KR" sz="3200" dirty="0">
                <a:solidFill>
                  <a:schemeClr val="dk1"/>
                </a:solidFill>
                <a:latin typeface="G마켓 산스 TTF Medium" pitchFamily="2" charset="-127"/>
                <a:ea typeface="G마켓 산스 TTF Medium" pitchFamily="2" charset="-127"/>
                <a:cs typeface="Arial"/>
                <a:sym typeface="Arial"/>
              </a:rPr>
              <a:t>_WC3AP5', '</a:t>
            </a:r>
            <a:r>
              <a:rPr lang="ko-KR" sz="3200" dirty="0" err="1">
                <a:solidFill>
                  <a:schemeClr val="dk1"/>
                </a:solidFill>
                <a:latin typeface="G마켓 산스 TTF Medium" pitchFamily="2" charset="-127"/>
                <a:ea typeface="G마켓 산스 TTF Medium" pitchFamily="2" charset="-127"/>
                <a:cs typeface="Arial"/>
                <a:sym typeface="Arial"/>
              </a:rPr>
              <a:t>표층재</a:t>
            </a:r>
            <a:r>
              <a:rPr lang="ko-KR" sz="3200" dirty="0">
                <a:solidFill>
                  <a:schemeClr val="dk1"/>
                </a:solidFill>
                <a:latin typeface="G마켓 산스 TTF Medium" pitchFamily="2" charset="-127"/>
                <a:ea typeface="G마켓 산스 TTF Medium" pitchFamily="2" charset="-127"/>
                <a:cs typeface="Arial"/>
                <a:sym typeface="Arial"/>
              </a:rPr>
              <a:t>_일반아스팔트', '</a:t>
            </a:r>
            <a:r>
              <a:rPr lang="ko-KR" sz="3200" dirty="0" err="1">
                <a:solidFill>
                  <a:schemeClr val="dk1"/>
                </a:solidFill>
                <a:latin typeface="G마켓 산스 TTF Medium" pitchFamily="2" charset="-127"/>
                <a:ea typeface="G마켓 산스 TTF Medium" pitchFamily="2" charset="-127"/>
                <a:cs typeface="Arial"/>
                <a:sym typeface="Arial"/>
              </a:rPr>
              <a:t>표층재</a:t>
            </a:r>
            <a:r>
              <a:rPr lang="ko-KR" sz="3200" dirty="0">
                <a:solidFill>
                  <a:schemeClr val="dk1"/>
                </a:solidFill>
                <a:latin typeface="G마켓 산스 TTF Medium" pitchFamily="2" charset="-127"/>
                <a:ea typeface="G마켓 산스 TTF Medium" pitchFamily="2" charset="-127"/>
                <a:cs typeface="Arial"/>
                <a:sym typeface="Arial"/>
              </a:rPr>
              <a:t>_저소음 아스팔트', '</a:t>
            </a:r>
            <a:r>
              <a:rPr lang="ko-KR" sz="3200" dirty="0" err="1">
                <a:solidFill>
                  <a:schemeClr val="dk1"/>
                </a:solidFill>
                <a:latin typeface="G마켓 산스 TTF Medium" pitchFamily="2" charset="-127"/>
                <a:ea typeface="G마켓 산스 TTF Medium" pitchFamily="2" charset="-127"/>
                <a:cs typeface="Arial"/>
                <a:sym typeface="Arial"/>
              </a:rPr>
              <a:t>표층재</a:t>
            </a:r>
            <a:r>
              <a:rPr lang="ko-KR" sz="3200" dirty="0">
                <a:solidFill>
                  <a:schemeClr val="dk1"/>
                </a:solidFill>
                <a:latin typeface="G마켓 산스 TTF Medium" pitchFamily="2" charset="-127"/>
                <a:ea typeface="G마켓 산스 TTF Medium" pitchFamily="2" charset="-127"/>
                <a:cs typeface="Arial"/>
                <a:sym typeface="Arial"/>
              </a:rPr>
              <a:t>_저소음/배수성 아스팔트', '</a:t>
            </a:r>
            <a:r>
              <a:rPr lang="ko-KR" sz="3200" dirty="0" err="1">
                <a:solidFill>
                  <a:schemeClr val="dk1"/>
                </a:solidFill>
                <a:latin typeface="G마켓 산스 TTF Medium" pitchFamily="2" charset="-127"/>
                <a:ea typeface="G마켓 산스 TTF Medium" pitchFamily="2" charset="-127"/>
                <a:cs typeface="Arial"/>
                <a:sym typeface="Arial"/>
              </a:rPr>
              <a:t>표층재</a:t>
            </a:r>
            <a:r>
              <a:rPr lang="ko-KR" sz="3200" dirty="0">
                <a:solidFill>
                  <a:schemeClr val="dk1"/>
                </a:solidFill>
                <a:latin typeface="G마켓 산스 TTF Medium" pitchFamily="2" charset="-127"/>
                <a:ea typeface="G마켓 산스 TTF Medium" pitchFamily="2" charset="-127"/>
                <a:cs typeface="Arial"/>
                <a:sym typeface="Arial"/>
              </a:rPr>
              <a:t>_</a:t>
            </a:r>
            <a:r>
              <a:rPr lang="ko-KR" sz="3200" dirty="0" err="1">
                <a:solidFill>
                  <a:schemeClr val="dk1"/>
                </a:solidFill>
                <a:latin typeface="G마켓 산스 TTF Medium" pitchFamily="2" charset="-127"/>
                <a:ea typeface="G마켓 산스 TTF Medium" pitchFamily="2" charset="-127"/>
                <a:cs typeface="Arial"/>
                <a:sym typeface="Arial"/>
              </a:rPr>
              <a:t>콘크리트마모충</a:t>
            </a:r>
            <a:r>
              <a:rPr lang="ko-KR" sz="3200" dirty="0">
                <a:solidFill>
                  <a:schemeClr val="dk1"/>
                </a:solidFill>
                <a:latin typeface="G마켓 산스 TTF Medium" pitchFamily="2" charset="-127"/>
                <a:ea typeface="G마켓 산스 TTF Medium" pitchFamily="2" charset="-127"/>
                <a:cs typeface="Arial"/>
                <a:sym typeface="Arial"/>
              </a:rPr>
              <a:t>', '현지기압(hPa)을 포함한  40개 변수 27612개의 데이터    </a:t>
            </a:r>
            <a:endParaRPr sz="5600" dirty="0">
              <a:solidFill>
                <a:schemeClr val="dk1"/>
              </a:solidFill>
              <a:latin typeface="G마켓 산스 TTF Medium" pitchFamily="2" charset="-127"/>
              <a:ea typeface="G마켓 산스 TTF Medium" pitchFamily="2" charset="-127"/>
            </a:endParaRPr>
          </a:p>
        </p:txBody>
      </p:sp>
      <p:sp>
        <p:nvSpPr>
          <p:cNvPr id="631" name="Google Shape;631;g1f5f801105d_0_98"/>
          <p:cNvSpPr txBox="1"/>
          <p:nvPr/>
        </p:nvSpPr>
        <p:spPr>
          <a:xfrm>
            <a:off x="1367136" y="282963"/>
            <a:ext cx="15544800" cy="2205000"/>
          </a:xfrm>
          <a:prstGeom prst="rect">
            <a:avLst/>
          </a:prstGeom>
          <a:noFill/>
          <a:ln>
            <a:noFill/>
          </a:ln>
        </p:spPr>
        <p:txBody>
          <a:bodyPr spcFirstLastPara="1" wrap="square" lIns="163275" tIns="81625" rIns="163275" bIns="81625" anchor="ctr" anchorCtr="0">
            <a:normAutofit/>
          </a:bodyPr>
          <a:lstStyle/>
          <a:p>
            <a:pPr marL="0" marR="0" lvl="0" indent="0" algn="l" rtl="0">
              <a:spcBef>
                <a:spcPts val="0"/>
              </a:spcBef>
              <a:spcAft>
                <a:spcPts val="0"/>
              </a:spcAft>
              <a:buClr>
                <a:srgbClr val="000000"/>
              </a:buClr>
              <a:buSzPts val="6400"/>
              <a:buFont typeface="Malgun Gothic"/>
              <a:buNone/>
            </a:pPr>
            <a:r>
              <a:rPr lang="ko-KR" sz="6000" dirty="0">
                <a:latin typeface="G마켓 산스 TTF Medium" pitchFamily="2" charset="-127"/>
                <a:ea typeface="G마켓 산스 TTF Medium" pitchFamily="2" charset="-127"/>
                <a:cs typeface="Malgun Gothic"/>
                <a:sym typeface="Malgun Gothic"/>
              </a:rPr>
              <a:t>전체 데이터</a:t>
            </a:r>
            <a:endParaRPr sz="1000" dirty="0">
              <a:latin typeface="G마켓 산스 TTF Medium" pitchFamily="2" charset="-127"/>
              <a:ea typeface="G마켓 산스 TTF Medium" pitchFamily="2" charset="-127"/>
            </a:endParaRPr>
          </a:p>
        </p:txBody>
      </p:sp>
      <p:sp>
        <p:nvSpPr>
          <p:cNvPr id="632" name="Google Shape;632;g1f5f801105d_0_98"/>
          <p:cNvSpPr/>
          <p:nvPr/>
        </p:nvSpPr>
        <p:spPr>
          <a:xfrm>
            <a:off x="-533400" y="1271178"/>
            <a:ext cx="1729800" cy="220500"/>
          </a:xfrm>
          <a:prstGeom prst="homePlate">
            <a:avLst>
              <a:gd name="adj" fmla="val 50000"/>
            </a:avLst>
          </a:prstGeom>
          <a:solidFill>
            <a:srgbClr val="494429"/>
          </a:solidFill>
          <a:ln w="25400" cap="flat" cmpd="sng">
            <a:solidFill>
              <a:srgbClr val="49442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algun Gothic"/>
              <a:ea typeface="Malgun Gothic"/>
              <a:cs typeface="Malgun Gothic"/>
              <a:sym typeface="Malgun Gothic"/>
            </a:endParaRPr>
          </a:p>
        </p:txBody>
      </p:sp>
      <p:sp>
        <p:nvSpPr>
          <p:cNvPr id="633" name="Google Shape;633;g1f5f801105d_0_98"/>
          <p:cNvSpPr/>
          <p:nvPr/>
        </p:nvSpPr>
        <p:spPr>
          <a:xfrm>
            <a:off x="0" y="-223000"/>
            <a:ext cx="18288000" cy="874200"/>
          </a:xfrm>
          <a:prstGeom prst="rect">
            <a:avLst/>
          </a:prstGeom>
          <a:solidFill>
            <a:srgbClr val="494429"/>
          </a:solidFill>
          <a:ln w="9525" cap="flat" cmpd="sng">
            <a:solidFill>
              <a:srgbClr val="49442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637"/>
        <p:cNvGrpSpPr/>
        <p:nvPr/>
      </p:nvGrpSpPr>
      <p:grpSpPr>
        <a:xfrm>
          <a:off x="0" y="0"/>
          <a:ext cx="0" cy="0"/>
          <a:chOff x="0" y="0"/>
          <a:chExt cx="0" cy="0"/>
        </a:xfrm>
      </p:grpSpPr>
      <p:grpSp>
        <p:nvGrpSpPr>
          <p:cNvPr id="638" name="Google Shape;638;p34"/>
          <p:cNvGrpSpPr/>
          <p:nvPr/>
        </p:nvGrpSpPr>
        <p:grpSpPr>
          <a:xfrm>
            <a:off x="2305270" y="2108987"/>
            <a:ext cx="7112108" cy="4924426"/>
            <a:chOff x="5561928" y="1854438"/>
            <a:chExt cx="7112107" cy="4924425"/>
          </a:xfrm>
        </p:grpSpPr>
        <p:grpSp>
          <p:nvGrpSpPr>
            <p:cNvPr id="639" name="Google Shape;639;p34"/>
            <p:cNvGrpSpPr/>
            <p:nvPr/>
          </p:nvGrpSpPr>
          <p:grpSpPr>
            <a:xfrm>
              <a:off x="5561928" y="1854439"/>
              <a:ext cx="4888501" cy="4924424"/>
              <a:chOff x="5561928" y="1854439"/>
              <a:chExt cx="4888501" cy="4924424"/>
            </a:xfrm>
          </p:grpSpPr>
          <p:sp>
            <p:nvSpPr>
              <p:cNvPr id="640" name="Google Shape;640;p34"/>
              <p:cNvSpPr txBox="1"/>
              <p:nvPr/>
            </p:nvSpPr>
            <p:spPr>
              <a:xfrm>
                <a:off x="5636810" y="1854439"/>
                <a:ext cx="4813619" cy="492442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ko-KR" sz="31400">
                    <a:solidFill>
                      <a:srgbClr val="000000"/>
                    </a:solidFill>
                    <a:latin typeface="Prompt"/>
                    <a:ea typeface="Prompt"/>
                    <a:cs typeface="Prompt"/>
                    <a:sym typeface="Prompt"/>
                  </a:rPr>
                  <a:t>0</a:t>
                </a:r>
                <a:endParaRPr sz="1800">
                  <a:solidFill>
                    <a:srgbClr val="000000"/>
                  </a:solidFill>
                  <a:latin typeface="Malgun Gothic"/>
                  <a:ea typeface="Malgun Gothic"/>
                  <a:cs typeface="Malgun Gothic"/>
                  <a:sym typeface="Malgun Gothic"/>
                </a:endParaRPr>
              </a:p>
            </p:txBody>
          </p:sp>
          <p:sp>
            <p:nvSpPr>
              <p:cNvPr id="641" name="Google Shape;641;p34"/>
              <p:cNvSpPr txBox="1"/>
              <p:nvPr/>
            </p:nvSpPr>
            <p:spPr>
              <a:xfrm>
                <a:off x="5561928" y="3990479"/>
                <a:ext cx="4464495" cy="584775"/>
              </a:xfrm>
              <a:prstGeom prst="rect">
                <a:avLst/>
              </a:prstGeom>
              <a:solidFill>
                <a:schemeClr val="lt1"/>
              </a:solid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r>
                  <a:rPr lang="ko-KR" sz="3200">
                    <a:solidFill>
                      <a:srgbClr val="000000"/>
                    </a:solidFill>
                    <a:latin typeface="Prompt Medium"/>
                    <a:ea typeface="Prompt Medium"/>
                    <a:cs typeface="Prompt Medium"/>
                    <a:sym typeface="Prompt Medium"/>
                  </a:rPr>
                  <a:t>CHAPTER</a:t>
                </a:r>
                <a:endParaRPr sz="3200">
                  <a:solidFill>
                    <a:srgbClr val="000000"/>
                  </a:solidFill>
                  <a:latin typeface="Malgun Gothic"/>
                  <a:ea typeface="Malgun Gothic"/>
                  <a:cs typeface="Malgun Gothic"/>
                  <a:sym typeface="Malgun Gothic"/>
                </a:endParaRPr>
              </a:p>
            </p:txBody>
          </p:sp>
        </p:grpSp>
        <p:sp>
          <p:nvSpPr>
            <p:cNvPr id="642" name="Google Shape;642;p34"/>
            <p:cNvSpPr txBox="1"/>
            <p:nvPr/>
          </p:nvSpPr>
          <p:spPr>
            <a:xfrm>
              <a:off x="8226824" y="1854438"/>
              <a:ext cx="4447211" cy="492442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ko-KR" sz="31400">
                  <a:solidFill>
                    <a:srgbClr val="000000"/>
                  </a:solidFill>
                  <a:latin typeface="Prompt"/>
                  <a:ea typeface="Prompt"/>
                  <a:cs typeface="Prompt"/>
                  <a:sym typeface="Prompt"/>
                </a:rPr>
                <a:t>5</a:t>
              </a:r>
              <a:endParaRPr sz="1800">
                <a:solidFill>
                  <a:srgbClr val="000000"/>
                </a:solidFill>
                <a:latin typeface="Malgun Gothic"/>
                <a:ea typeface="Malgun Gothic"/>
                <a:cs typeface="Malgun Gothic"/>
                <a:sym typeface="Malgun Gothic"/>
              </a:endParaRPr>
            </a:p>
          </p:txBody>
        </p:sp>
      </p:grpSp>
      <p:sp>
        <p:nvSpPr>
          <p:cNvPr id="643" name="Google Shape;643;p34"/>
          <p:cNvSpPr txBox="1"/>
          <p:nvPr/>
        </p:nvSpPr>
        <p:spPr>
          <a:xfrm>
            <a:off x="5486400" y="5113932"/>
            <a:ext cx="9073010" cy="86177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ko-KR" sz="5000" dirty="0">
                <a:solidFill>
                  <a:srgbClr val="000000"/>
                </a:solidFill>
                <a:latin typeface="G마켓 산스 TTF Medium" pitchFamily="2" charset="-127"/>
                <a:ea typeface="G마켓 산스 TTF Medium" pitchFamily="2" charset="-127"/>
                <a:cs typeface="Malgun Gothic"/>
                <a:sym typeface="Malgun Gothic"/>
              </a:rPr>
              <a:t>모델링</a:t>
            </a:r>
            <a:endParaRPr sz="5000" dirty="0">
              <a:solidFill>
                <a:srgbClr val="000000"/>
              </a:solidFill>
              <a:latin typeface="G마켓 산스 TTF Medium" pitchFamily="2" charset="-127"/>
              <a:ea typeface="G마켓 산스 TTF Medium" pitchFamily="2" charset="-127"/>
              <a:cs typeface="Malgun Gothic"/>
              <a:sym typeface="Malgun Gothic"/>
            </a:endParaRPr>
          </a:p>
        </p:txBody>
      </p:sp>
      <p:sp>
        <p:nvSpPr>
          <p:cNvPr id="644" name="Google Shape;644;p34"/>
          <p:cNvSpPr/>
          <p:nvPr/>
        </p:nvSpPr>
        <p:spPr>
          <a:xfrm>
            <a:off x="457200" y="419100"/>
            <a:ext cx="17373600" cy="9372600"/>
          </a:xfrm>
          <a:prstGeom prst="rect">
            <a:avLst/>
          </a:prstGeom>
          <a:noFill/>
          <a:ln w="57150" cap="flat" cmpd="sng">
            <a:solidFill>
              <a:schemeClr val="dk1"/>
            </a:solidFill>
            <a:prstDash val="solid"/>
            <a:round/>
            <a:headEnd type="none" w="sm" len="sm"/>
            <a:tailEnd type="none" w="sm" len="sm"/>
          </a:ln>
        </p:spPr>
        <p:txBody>
          <a:bodyPr spcFirstLastPara="1" wrap="square" lIns="163275" tIns="81625" rIns="163275" bIns="81625" anchor="ctr" anchorCtr="0">
            <a:noAutofit/>
          </a:bodyPr>
          <a:lstStyle/>
          <a:p>
            <a:pPr marL="0" marR="0" lvl="0" indent="0" algn="ctr" rtl="0">
              <a:spcBef>
                <a:spcPts val="0"/>
              </a:spcBef>
              <a:spcAft>
                <a:spcPts val="0"/>
              </a:spcAft>
              <a:buNone/>
            </a:pPr>
            <a:endParaRPr sz="1800">
              <a:solidFill>
                <a:srgbClr val="FFFFFF"/>
              </a:solidFill>
              <a:latin typeface="Malgun Gothic"/>
              <a:ea typeface="Malgun Gothic"/>
              <a:cs typeface="Malgun Gothic"/>
              <a:sym typeface="Malgun Gothic"/>
            </a:endParaRP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648"/>
        <p:cNvGrpSpPr/>
        <p:nvPr/>
      </p:nvGrpSpPr>
      <p:grpSpPr>
        <a:xfrm>
          <a:off x="0" y="0"/>
          <a:ext cx="0" cy="0"/>
          <a:chOff x="0" y="0"/>
          <a:chExt cx="0" cy="0"/>
        </a:xfrm>
      </p:grpSpPr>
      <p:sp>
        <p:nvSpPr>
          <p:cNvPr id="649" name="Google Shape;649;p35"/>
          <p:cNvSpPr/>
          <p:nvPr/>
        </p:nvSpPr>
        <p:spPr>
          <a:xfrm>
            <a:off x="797925" y="2347779"/>
            <a:ext cx="16992229" cy="2341943"/>
          </a:xfrm>
          <a:custGeom>
            <a:avLst/>
            <a:gdLst/>
            <a:ahLst/>
            <a:cxnLst/>
            <a:rect l="l" t="t" r="r" b="b"/>
            <a:pathLst>
              <a:path w="2072855" h="509672" extrusionOk="0">
                <a:moveTo>
                  <a:pt x="0" y="0"/>
                </a:moveTo>
                <a:lnTo>
                  <a:pt x="2072855" y="0"/>
                </a:lnTo>
                <a:lnTo>
                  <a:pt x="2072855" y="509672"/>
                </a:lnTo>
                <a:lnTo>
                  <a:pt x="0" y="509672"/>
                </a:lnTo>
                <a:close/>
              </a:path>
            </a:pathLst>
          </a:custGeom>
          <a:solidFill>
            <a:srgbClr val="F4F4F4"/>
          </a:solidFill>
          <a:ln>
            <a:noFill/>
          </a:ln>
        </p:spPr>
      </p:sp>
      <p:sp>
        <p:nvSpPr>
          <p:cNvPr id="650" name="Google Shape;650;p35"/>
          <p:cNvSpPr txBox="1">
            <a:spLocks noGrp="1"/>
          </p:cNvSpPr>
          <p:nvPr>
            <p:ph type="subTitle" idx="1"/>
          </p:nvPr>
        </p:nvSpPr>
        <p:spPr>
          <a:xfrm>
            <a:off x="1007100" y="2250299"/>
            <a:ext cx="16273800" cy="2205000"/>
          </a:xfrm>
          <a:prstGeom prst="rect">
            <a:avLst/>
          </a:prstGeom>
          <a:noFill/>
          <a:ln>
            <a:noFill/>
          </a:ln>
        </p:spPr>
        <p:txBody>
          <a:bodyPr spcFirstLastPara="1" wrap="square" lIns="163275" tIns="81625" rIns="163275" bIns="81625" anchor="t" anchorCtr="0">
            <a:normAutofit/>
          </a:bodyPr>
          <a:lstStyle/>
          <a:p>
            <a:pPr marL="0" lvl="0" indent="0" algn="l" rtl="0">
              <a:spcBef>
                <a:spcPts val="0"/>
              </a:spcBef>
              <a:spcAft>
                <a:spcPts val="0"/>
              </a:spcAft>
              <a:buNone/>
            </a:pPr>
            <a:endParaRPr sz="3200" dirty="0">
              <a:solidFill>
                <a:schemeClr val="dk1"/>
              </a:solidFill>
            </a:endParaRPr>
          </a:p>
          <a:p>
            <a:pPr marL="457200" lvl="0" indent="-457200" algn="l" rtl="0">
              <a:spcBef>
                <a:spcPts val="640"/>
              </a:spcBef>
              <a:spcAft>
                <a:spcPts val="0"/>
              </a:spcAft>
              <a:buClr>
                <a:schemeClr val="dk1"/>
              </a:buClr>
              <a:buSzPts val="3200"/>
              <a:buFont typeface="Malgun Gothic"/>
              <a:buChar char="-"/>
            </a:pPr>
            <a:r>
              <a:rPr lang="ko-KR" sz="3200" dirty="0">
                <a:solidFill>
                  <a:schemeClr val="dk1"/>
                </a:solidFill>
                <a:latin typeface="G마켓 산스 TTF Medium" pitchFamily="2" charset="-127"/>
                <a:ea typeface="G마켓 산스 TTF Medium" pitchFamily="2" charset="-127"/>
              </a:rPr>
              <a:t>DT, RF, KNN, MLP, 앙상블</a:t>
            </a:r>
            <a:endParaRPr sz="3200" dirty="0">
              <a:solidFill>
                <a:schemeClr val="dk1"/>
              </a:solidFill>
              <a:latin typeface="G마켓 산스 TTF Medium" pitchFamily="2" charset="-127"/>
              <a:ea typeface="G마켓 산스 TTF Medium" pitchFamily="2" charset="-127"/>
            </a:endParaRPr>
          </a:p>
          <a:p>
            <a:pPr marL="457200" lvl="0" indent="-457200" algn="l" rtl="0">
              <a:spcBef>
                <a:spcPts val="640"/>
              </a:spcBef>
              <a:spcAft>
                <a:spcPts val="0"/>
              </a:spcAft>
              <a:buClr>
                <a:schemeClr val="dk1"/>
              </a:buClr>
              <a:buSzPts val="3200"/>
              <a:buChar char="-"/>
            </a:pPr>
            <a:r>
              <a:rPr lang="ko-KR" sz="3200" dirty="0">
                <a:solidFill>
                  <a:schemeClr val="dk1"/>
                </a:solidFill>
                <a:latin typeface="G마켓 산스 TTF Medium" pitchFamily="2" charset="-127"/>
                <a:ea typeface="G마켓 산스 TTF Medium" pitchFamily="2" charset="-127"/>
              </a:rPr>
              <a:t>트레이닝 데이터.검증데이터, 테스트 데이터 6:2:2</a:t>
            </a:r>
            <a:endParaRPr sz="3200" dirty="0">
              <a:solidFill>
                <a:schemeClr val="dk1"/>
              </a:solidFill>
              <a:latin typeface="G마켓 산스 TTF Medium" pitchFamily="2" charset="-127"/>
              <a:ea typeface="G마켓 산스 TTF Medium" pitchFamily="2" charset="-127"/>
            </a:endParaRPr>
          </a:p>
        </p:txBody>
      </p:sp>
      <p:sp>
        <p:nvSpPr>
          <p:cNvPr id="651" name="Google Shape;651;p35"/>
          <p:cNvSpPr txBox="1"/>
          <p:nvPr/>
        </p:nvSpPr>
        <p:spPr>
          <a:xfrm>
            <a:off x="1371611" y="278876"/>
            <a:ext cx="15544800" cy="2205000"/>
          </a:xfrm>
          <a:prstGeom prst="rect">
            <a:avLst/>
          </a:prstGeom>
          <a:noFill/>
          <a:ln>
            <a:noFill/>
          </a:ln>
        </p:spPr>
        <p:txBody>
          <a:bodyPr spcFirstLastPara="1" wrap="square" lIns="163275" tIns="81625" rIns="163275" bIns="81625" anchor="ctr" anchorCtr="0">
            <a:normAutofit/>
          </a:bodyPr>
          <a:lstStyle/>
          <a:p>
            <a:pPr marL="0" marR="0" lvl="0" indent="0" algn="l" rtl="0">
              <a:spcBef>
                <a:spcPts val="0"/>
              </a:spcBef>
              <a:spcAft>
                <a:spcPts val="0"/>
              </a:spcAft>
              <a:buClr>
                <a:srgbClr val="000000"/>
              </a:buClr>
              <a:buSzPts val="6400"/>
              <a:buFont typeface="Malgun Gothic"/>
              <a:buNone/>
            </a:pPr>
            <a:r>
              <a:rPr lang="ko-KR" sz="6000" dirty="0">
                <a:solidFill>
                  <a:srgbClr val="000000"/>
                </a:solidFill>
                <a:latin typeface="G마켓 산스 TTF Medium" pitchFamily="2" charset="-127"/>
                <a:ea typeface="G마켓 산스 TTF Medium" pitchFamily="2" charset="-127"/>
                <a:cs typeface="Malgun Gothic"/>
                <a:sym typeface="Malgun Gothic"/>
              </a:rPr>
              <a:t>모델링 종류 및 성능 평가</a:t>
            </a:r>
            <a:endParaRPr sz="1000" dirty="0">
              <a:latin typeface="G마켓 산스 TTF Medium" pitchFamily="2" charset="-127"/>
              <a:ea typeface="G마켓 산스 TTF Medium" pitchFamily="2" charset="-127"/>
            </a:endParaRPr>
          </a:p>
        </p:txBody>
      </p:sp>
      <p:sp>
        <p:nvSpPr>
          <p:cNvPr id="652" name="Google Shape;652;p35"/>
          <p:cNvSpPr/>
          <p:nvPr/>
        </p:nvSpPr>
        <p:spPr>
          <a:xfrm>
            <a:off x="-533400" y="1271178"/>
            <a:ext cx="1729740" cy="220456"/>
          </a:xfrm>
          <a:prstGeom prst="homePlate">
            <a:avLst>
              <a:gd name="adj" fmla="val 50000"/>
            </a:avLst>
          </a:prstGeom>
          <a:solidFill>
            <a:srgbClr val="494429"/>
          </a:solidFill>
          <a:ln w="25400" cap="flat" cmpd="sng">
            <a:solidFill>
              <a:srgbClr val="49442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algun Gothic"/>
              <a:ea typeface="Malgun Gothic"/>
              <a:cs typeface="Malgun Gothic"/>
              <a:sym typeface="Malgun Gothic"/>
            </a:endParaRPr>
          </a:p>
        </p:txBody>
      </p:sp>
      <p:pic>
        <p:nvPicPr>
          <p:cNvPr id="653" name="Google Shape;653;p35"/>
          <p:cNvPicPr preferRelativeResize="0"/>
          <p:nvPr/>
        </p:nvPicPr>
        <p:blipFill>
          <a:blip r:embed="rId3">
            <a:alphaModFix/>
          </a:blip>
          <a:stretch>
            <a:fillRect/>
          </a:stretch>
        </p:blipFill>
        <p:spPr>
          <a:xfrm>
            <a:off x="8342875" y="5113456"/>
            <a:ext cx="9525000" cy="4381500"/>
          </a:xfrm>
          <a:prstGeom prst="rect">
            <a:avLst/>
          </a:prstGeom>
          <a:noFill/>
          <a:ln>
            <a:noFill/>
          </a:ln>
        </p:spPr>
      </p:pic>
      <p:sp>
        <p:nvSpPr>
          <p:cNvPr id="654" name="Google Shape;654;p35"/>
          <p:cNvSpPr/>
          <p:nvPr/>
        </p:nvSpPr>
        <p:spPr>
          <a:xfrm>
            <a:off x="797925" y="4850775"/>
            <a:ext cx="7311996" cy="4906867"/>
          </a:xfrm>
          <a:custGeom>
            <a:avLst/>
            <a:gdLst/>
            <a:ahLst/>
            <a:cxnLst/>
            <a:rect l="l" t="t" r="r" b="b"/>
            <a:pathLst>
              <a:path w="2072855" h="509672" extrusionOk="0">
                <a:moveTo>
                  <a:pt x="0" y="0"/>
                </a:moveTo>
                <a:lnTo>
                  <a:pt x="2072855" y="0"/>
                </a:lnTo>
                <a:lnTo>
                  <a:pt x="2072855" y="509672"/>
                </a:lnTo>
                <a:lnTo>
                  <a:pt x="0" y="509672"/>
                </a:lnTo>
                <a:close/>
              </a:path>
            </a:pathLst>
          </a:custGeom>
          <a:solidFill>
            <a:srgbClr val="F4F4F4"/>
          </a:solidFill>
          <a:ln>
            <a:noFill/>
          </a:ln>
        </p:spPr>
      </p:sp>
      <p:sp>
        <p:nvSpPr>
          <p:cNvPr id="655" name="Google Shape;655;p35"/>
          <p:cNvSpPr txBox="1">
            <a:spLocks noGrp="1"/>
          </p:cNvSpPr>
          <p:nvPr>
            <p:ph type="subTitle" idx="1"/>
          </p:nvPr>
        </p:nvSpPr>
        <p:spPr>
          <a:xfrm>
            <a:off x="1008125" y="4969750"/>
            <a:ext cx="6891600" cy="4668900"/>
          </a:xfrm>
          <a:prstGeom prst="rect">
            <a:avLst/>
          </a:prstGeom>
          <a:noFill/>
          <a:ln>
            <a:noFill/>
          </a:ln>
        </p:spPr>
        <p:txBody>
          <a:bodyPr spcFirstLastPara="1" wrap="square" lIns="163275" tIns="81625" rIns="163275" bIns="81625" anchor="t" anchorCtr="0">
            <a:normAutofit fontScale="92500" lnSpcReduction="10000"/>
          </a:bodyPr>
          <a:lstStyle/>
          <a:p>
            <a:pPr marL="0" lvl="0" indent="0" algn="l" rtl="0">
              <a:spcBef>
                <a:spcPts val="640"/>
              </a:spcBef>
              <a:spcAft>
                <a:spcPts val="0"/>
              </a:spcAft>
              <a:buNone/>
            </a:pPr>
            <a:r>
              <a:rPr lang="ko-KR" sz="3200" dirty="0">
                <a:solidFill>
                  <a:schemeClr val="dk1"/>
                </a:solidFill>
                <a:latin typeface="G마켓 산스 TTF Medium" pitchFamily="2" charset="-127"/>
                <a:ea typeface="G마켓 산스 TTF Medium" pitchFamily="2" charset="-127"/>
              </a:rPr>
              <a:t>&lt;성능 평가 지표&gt;</a:t>
            </a:r>
            <a:endParaRPr sz="3200" dirty="0">
              <a:solidFill>
                <a:schemeClr val="dk1"/>
              </a:solidFill>
              <a:latin typeface="G마켓 산스 TTF Medium" pitchFamily="2" charset="-127"/>
              <a:ea typeface="G마켓 산스 TTF Medium" pitchFamily="2" charset="-127"/>
            </a:endParaRPr>
          </a:p>
          <a:p>
            <a:pPr marL="457200" lvl="0" indent="-431800" algn="l" rtl="0">
              <a:spcBef>
                <a:spcPts val="640"/>
              </a:spcBef>
              <a:spcAft>
                <a:spcPts val="0"/>
              </a:spcAft>
              <a:buClr>
                <a:schemeClr val="dk1"/>
              </a:buClr>
              <a:buSzPts val="3200"/>
              <a:buChar char="-"/>
            </a:pPr>
            <a:r>
              <a:rPr lang="ko-KR" sz="3200" dirty="0">
                <a:solidFill>
                  <a:schemeClr val="dk1"/>
                </a:solidFill>
                <a:latin typeface="G마켓 산스 TTF Medium" pitchFamily="2" charset="-127"/>
                <a:ea typeface="G마켓 산스 TTF Medium" pitchFamily="2" charset="-127"/>
              </a:rPr>
              <a:t>정확도(Accuracy) : </a:t>
            </a:r>
            <a:r>
              <a:rPr lang="ko-KR" sz="3200" dirty="0">
                <a:latin typeface="G마켓 산스 TTF Medium" pitchFamily="2" charset="-127"/>
                <a:ea typeface="G마켓 산스 TTF Medium" pitchFamily="2" charset="-127"/>
              </a:rPr>
              <a:t>예측과 실제가 동일한 데이터 / 전체 데이터</a:t>
            </a:r>
            <a:endParaRPr sz="3200" dirty="0">
              <a:latin typeface="G마켓 산스 TTF Medium" pitchFamily="2" charset="-127"/>
              <a:ea typeface="G마켓 산스 TTF Medium" pitchFamily="2" charset="-127"/>
            </a:endParaRPr>
          </a:p>
          <a:p>
            <a:pPr marL="457200" lvl="0" indent="0" algn="l" rtl="0">
              <a:spcBef>
                <a:spcPts val="640"/>
              </a:spcBef>
              <a:spcAft>
                <a:spcPts val="0"/>
              </a:spcAft>
              <a:buNone/>
            </a:pPr>
            <a:endParaRPr sz="3200" dirty="0">
              <a:solidFill>
                <a:schemeClr val="dk1"/>
              </a:solidFill>
              <a:latin typeface="G마켓 산스 TTF Medium" pitchFamily="2" charset="-127"/>
              <a:ea typeface="G마켓 산스 TTF Medium" pitchFamily="2" charset="-127"/>
            </a:endParaRPr>
          </a:p>
          <a:p>
            <a:pPr marL="457200" lvl="0" indent="-431800" algn="l" rtl="0">
              <a:spcBef>
                <a:spcPts val="640"/>
              </a:spcBef>
              <a:spcAft>
                <a:spcPts val="0"/>
              </a:spcAft>
              <a:buClr>
                <a:schemeClr val="dk1"/>
              </a:buClr>
              <a:buSzPts val="3200"/>
              <a:buChar char="-"/>
            </a:pPr>
            <a:r>
              <a:rPr lang="ko-KR" sz="3200" dirty="0">
                <a:solidFill>
                  <a:schemeClr val="dk1"/>
                </a:solidFill>
                <a:latin typeface="G마켓 산스 TTF Medium" pitchFamily="2" charset="-127"/>
                <a:ea typeface="G마켓 산스 TTF Medium" pitchFamily="2" charset="-127"/>
              </a:rPr>
              <a:t>정밀도(Precision) : </a:t>
            </a:r>
            <a:r>
              <a:rPr lang="ko-KR" sz="3200" dirty="0">
                <a:latin typeface="G마켓 산스 TTF Medium" pitchFamily="2" charset="-127"/>
                <a:ea typeface="G마켓 산스 TTF Medium" pitchFamily="2" charset="-127"/>
              </a:rPr>
              <a:t>예측과 실제가 positive / 예측이 positive</a:t>
            </a:r>
            <a:endParaRPr sz="3200" dirty="0">
              <a:latin typeface="G마켓 산스 TTF Medium" pitchFamily="2" charset="-127"/>
              <a:ea typeface="G마켓 산스 TTF Medium" pitchFamily="2" charset="-127"/>
            </a:endParaRPr>
          </a:p>
          <a:p>
            <a:pPr marL="457200" lvl="0" indent="0" algn="l" rtl="0">
              <a:spcBef>
                <a:spcPts val="640"/>
              </a:spcBef>
              <a:spcAft>
                <a:spcPts val="0"/>
              </a:spcAft>
              <a:buNone/>
            </a:pPr>
            <a:endParaRPr sz="3200" dirty="0">
              <a:solidFill>
                <a:schemeClr val="dk1"/>
              </a:solidFill>
              <a:latin typeface="G마켓 산스 TTF Medium" pitchFamily="2" charset="-127"/>
              <a:ea typeface="G마켓 산스 TTF Medium" pitchFamily="2" charset="-127"/>
            </a:endParaRPr>
          </a:p>
          <a:p>
            <a:pPr marL="457200" lvl="0" indent="-431800" algn="l" rtl="0">
              <a:spcBef>
                <a:spcPts val="640"/>
              </a:spcBef>
              <a:spcAft>
                <a:spcPts val="0"/>
              </a:spcAft>
              <a:buClr>
                <a:schemeClr val="dk1"/>
              </a:buClr>
              <a:buSzPts val="3200"/>
              <a:buChar char="-"/>
            </a:pPr>
            <a:r>
              <a:rPr lang="ko-KR" sz="3200" dirty="0" err="1">
                <a:solidFill>
                  <a:schemeClr val="dk1"/>
                </a:solidFill>
                <a:latin typeface="G마켓 산스 TTF Medium" pitchFamily="2" charset="-127"/>
                <a:ea typeface="G마켓 산스 TTF Medium" pitchFamily="2" charset="-127"/>
              </a:rPr>
              <a:t>재현율</a:t>
            </a:r>
            <a:r>
              <a:rPr lang="ko-KR" sz="3200" dirty="0">
                <a:solidFill>
                  <a:schemeClr val="dk1"/>
                </a:solidFill>
                <a:latin typeface="G마켓 산스 TTF Medium" pitchFamily="2" charset="-127"/>
                <a:ea typeface="G마켓 산스 TTF Medium" pitchFamily="2" charset="-127"/>
              </a:rPr>
              <a:t>(Recall) : </a:t>
            </a:r>
            <a:r>
              <a:rPr lang="ko-KR" sz="3200" dirty="0">
                <a:latin typeface="G마켓 산스 TTF Medium" pitchFamily="2" charset="-127"/>
                <a:ea typeface="G마켓 산스 TTF Medium" pitchFamily="2" charset="-127"/>
              </a:rPr>
              <a:t>예측과 실제가 positive / 실제가 positive</a:t>
            </a:r>
            <a:endParaRPr sz="3200" dirty="0">
              <a:latin typeface="G마켓 산스 TTF Medium" pitchFamily="2" charset="-127"/>
              <a:ea typeface="G마켓 산스 TTF Medium" pitchFamily="2" charset="-127"/>
            </a:endParaRPr>
          </a:p>
        </p:txBody>
      </p:sp>
      <p:sp>
        <p:nvSpPr>
          <p:cNvPr id="656" name="Google Shape;656;p35"/>
          <p:cNvSpPr/>
          <p:nvPr/>
        </p:nvSpPr>
        <p:spPr>
          <a:xfrm>
            <a:off x="0" y="-223000"/>
            <a:ext cx="18288000" cy="874200"/>
          </a:xfrm>
          <a:prstGeom prst="rect">
            <a:avLst/>
          </a:prstGeom>
          <a:solidFill>
            <a:srgbClr val="494429"/>
          </a:solidFill>
          <a:ln w="9525" cap="flat" cmpd="sng">
            <a:solidFill>
              <a:srgbClr val="49442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660"/>
        <p:cNvGrpSpPr/>
        <p:nvPr/>
      </p:nvGrpSpPr>
      <p:grpSpPr>
        <a:xfrm>
          <a:off x="0" y="0"/>
          <a:ext cx="0" cy="0"/>
          <a:chOff x="0" y="0"/>
          <a:chExt cx="0" cy="0"/>
        </a:xfrm>
      </p:grpSpPr>
      <p:sp>
        <p:nvSpPr>
          <p:cNvPr id="661" name="Google Shape;661;g1f5f801105d_0_32"/>
          <p:cNvSpPr/>
          <p:nvPr/>
        </p:nvSpPr>
        <p:spPr>
          <a:xfrm>
            <a:off x="797925" y="2487600"/>
            <a:ext cx="16992229" cy="1973705"/>
          </a:xfrm>
          <a:custGeom>
            <a:avLst/>
            <a:gdLst/>
            <a:ahLst/>
            <a:cxnLst/>
            <a:rect l="l" t="t" r="r" b="b"/>
            <a:pathLst>
              <a:path w="2072855" h="509672" extrusionOk="0">
                <a:moveTo>
                  <a:pt x="0" y="0"/>
                </a:moveTo>
                <a:lnTo>
                  <a:pt x="2072855" y="0"/>
                </a:lnTo>
                <a:lnTo>
                  <a:pt x="2072855" y="509672"/>
                </a:lnTo>
                <a:lnTo>
                  <a:pt x="0" y="509672"/>
                </a:lnTo>
                <a:close/>
              </a:path>
            </a:pathLst>
          </a:custGeom>
          <a:solidFill>
            <a:srgbClr val="F4F4F4"/>
          </a:solidFill>
          <a:ln>
            <a:noFill/>
          </a:ln>
        </p:spPr>
      </p:sp>
      <p:sp>
        <p:nvSpPr>
          <p:cNvPr id="662" name="Google Shape;662;g1f5f801105d_0_32"/>
          <p:cNvSpPr txBox="1">
            <a:spLocks noGrp="1"/>
          </p:cNvSpPr>
          <p:nvPr>
            <p:ph type="subTitle" idx="1"/>
          </p:nvPr>
        </p:nvSpPr>
        <p:spPr>
          <a:xfrm>
            <a:off x="1196350" y="2716200"/>
            <a:ext cx="16273800" cy="1821300"/>
          </a:xfrm>
          <a:prstGeom prst="rect">
            <a:avLst/>
          </a:prstGeom>
          <a:noFill/>
          <a:ln>
            <a:noFill/>
          </a:ln>
        </p:spPr>
        <p:txBody>
          <a:bodyPr spcFirstLastPara="1" wrap="square" lIns="163275" tIns="81625" rIns="163275" bIns="81625" anchor="t" anchorCtr="0">
            <a:normAutofit/>
          </a:bodyPr>
          <a:lstStyle/>
          <a:p>
            <a:pPr marL="457200" lvl="0" indent="-431800" algn="l" rtl="0">
              <a:spcBef>
                <a:spcPts val="640"/>
              </a:spcBef>
              <a:spcAft>
                <a:spcPts val="0"/>
              </a:spcAft>
              <a:buClr>
                <a:schemeClr val="dk1"/>
              </a:buClr>
              <a:buSzPts val="3200"/>
              <a:buChar char="-"/>
            </a:pPr>
            <a:r>
              <a:rPr lang="ko-KR" sz="3200" dirty="0">
                <a:solidFill>
                  <a:schemeClr val="dk1"/>
                </a:solidFill>
                <a:latin typeface="G마켓 산스 TTF Medium" pitchFamily="2" charset="-127"/>
                <a:ea typeface="G마켓 산스 TTF Medium" pitchFamily="2" charset="-127"/>
              </a:rPr>
              <a:t>SMOTE</a:t>
            </a:r>
            <a:endParaRPr sz="3200" dirty="0">
              <a:solidFill>
                <a:schemeClr val="dk1"/>
              </a:solidFill>
              <a:latin typeface="G마켓 산스 TTF Medium" pitchFamily="2" charset="-127"/>
              <a:ea typeface="G마켓 산스 TTF Medium" pitchFamily="2" charset="-127"/>
            </a:endParaRPr>
          </a:p>
          <a:p>
            <a:pPr marL="457200" lvl="0" indent="-457200" algn="l" rtl="0">
              <a:spcBef>
                <a:spcPts val="640"/>
              </a:spcBef>
              <a:spcAft>
                <a:spcPts val="0"/>
              </a:spcAft>
              <a:buClr>
                <a:schemeClr val="dk1"/>
              </a:buClr>
              <a:buSzPts val="3200"/>
              <a:buChar char="-"/>
            </a:pPr>
            <a:r>
              <a:rPr lang="ko-KR" sz="3200" dirty="0">
                <a:solidFill>
                  <a:schemeClr val="dk1"/>
                </a:solidFill>
                <a:latin typeface="G마켓 산스 TTF Medium" pitchFamily="2" charset="-127"/>
                <a:ea typeface="G마켓 산스 TTF Medium" pitchFamily="2" charset="-127"/>
              </a:rPr>
              <a:t>가중치 설정</a:t>
            </a:r>
            <a:endParaRPr sz="3200" dirty="0">
              <a:solidFill>
                <a:schemeClr val="dk1"/>
              </a:solidFill>
              <a:latin typeface="G마켓 산스 TTF Medium" pitchFamily="2" charset="-127"/>
              <a:ea typeface="G마켓 산스 TTF Medium" pitchFamily="2" charset="-127"/>
            </a:endParaRPr>
          </a:p>
        </p:txBody>
      </p:sp>
      <p:sp>
        <p:nvSpPr>
          <p:cNvPr id="663" name="Google Shape;663;g1f5f801105d_0_32"/>
          <p:cNvSpPr txBox="1"/>
          <p:nvPr/>
        </p:nvSpPr>
        <p:spPr>
          <a:xfrm>
            <a:off x="1367136" y="282963"/>
            <a:ext cx="15544800" cy="2205000"/>
          </a:xfrm>
          <a:prstGeom prst="rect">
            <a:avLst/>
          </a:prstGeom>
          <a:noFill/>
          <a:ln>
            <a:noFill/>
          </a:ln>
        </p:spPr>
        <p:txBody>
          <a:bodyPr spcFirstLastPara="1" wrap="square" lIns="163275" tIns="81625" rIns="163275" bIns="81625" anchor="ctr" anchorCtr="0">
            <a:normAutofit/>
          </a:bodyPr>
          <a:lstStyle/>
          <a:p>
            <a:pPr marL="0" marR="0" lvl="0" indent="0" algn="l" rtl="0">
              <a:spcBef>
                <a:spcPts val="0"/>
              </a:spcBef>
              <a:spcAft>
                <a:spcPts val="0"/>
              </a:spcAft>
              <a:buClr>
                <a:srgbClr val="000000"/>
              </a:buClr>
              <a:buSzPts val="6400"/>
              <a:buFont typeface="Malgun Gothic"/>
              <a:buNone/>
            </a:pPr>
            <a:r>
              <a:rPr lang="ko-KR" sz="6000" dirty="0">
                <a:latin typeface="G마켓 산스 TTF Medium" pitchFamily="2" charset="-127"/>
                <a:ea typeface="G마켓 산스 TTF Medium" pitchFamily="2" charset="-127"/>
                <a:cs typeface="Malgun Gothic"/>
                <a:sym typeface="Malgun Gothic"/>
              </a:rPr>
              <a:t>데이터 불균형 해소</a:t>
            </a:r>
            <a:endParaRPr sz="1000" dirty="0">
              <a:latin typeface="G마켓 산스 TTF Medium" pitchFamily="2" charset="-127"/>
              <a:ea typeface="G마켓 산스 TTF Medium" pitchFamily="2" charset="-127"/>
            </a:endParaRPr>
          </a:p>
        </p:txBody>
      </p:sp>
      <p:sp>
        <p:nvSpPr>
          <p:cNvPr id="664" name="Google Shape;664;g1f5f801105d_0_32"/>
          <p:cNvSpPr/>
          <p:nvPr/>
        </p:nvSpPr>
        <p:spPr>
          <a:xfrm>
            <a:off x="-533400" y="1271178"/>
            <a:ext cx="1729800" cy="220500"/>
          </a:xfrm>
          <a:prstGeom prst="homePlate">
            <a:avLst>
              <a:gd name="adj" fmla="val 50000"/>
            </a:avLst>
          </a:prstGeom>
          <a:solidFill>
            <a:srgbClr val="494429"/>
          </a:solidFill>
          <a:ln w="25400" cap="flat" cmpd="sng">
            <a:solidFill>
              <a:srgbClr val="49442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algun Gothic"/>
              <a:ea typeface="Malgun Gothic"/>
              <a:cs typeface="Malgun Gothic"/>
              <a:sym typeface="Malgun Gothic"/>
            </a:endParaRPr>
          </a:p>
        </p:txBody>
      </p:sp>
      <p:pic>
        <p:nvPicPr>
          <p:cNvPr id="665" name="Google Shape;665;g1f5f801105d_0_32"/>
          <p:cNvPicPr preferRelativeResize="0"/>
          <p:nvPr/>
        </p:nvPicPr>
        <p:blipFill>
          <a:blip r:embed="rId3">
            <a:alphaModFix/>
          </a:blip>
          <a:stretch>
            <a:fillRect/>
          </a:stretch>
        </p:blipFill>
        <p:spPr>
          <a:xfrm>
            <a:off x="1020950" y="4845000"/>
            <a:ext cx="12319610" cy="4990725"/>
          </a:xfrm>
          <a:prstGeom prst="rect">
            <a:avLst/>
          </a:prstGeom>
          <a:noFill/>
          <a:ln>
            <a:noFill/>
          </a:ln>
        </p:spPr>
      </p:pic>
      <p:sp>
        <p:nvSpPr>
          <p:cNvPr id="666" name="Google Shape;666;g1f5f801105d_0_32"/>
          <p:cNvSpPr/>
          <p:nvPr/>
        </p:nvSpPr>
        <p:spPr>
          <a:xfrm>
            <a:off x="0" y="-223000"/>
            <a:ext cx="18288000" cy="874200"/>
          </a:xfrm>
          <a:prstGeom prst="rect">
            <a:avLst/>
          </a:prstGeom>
          <a:solidFill>
            <a:srgbClr val="494429"/>
          </a:solidFill>
          <a:ln w="9525" cap="flat" cmpd="sng">
            <a:solidFill>
              <a:srgbClr val="49442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670"/>
        <p:cNvGrpSpPr/>
        <p:nvPr/>
      </p:nvGrpSpPr>
      <p:grpSpPr>
        <a:xfrm>
          <a:off x="0" y="0"/>
          <a:ext cx="0" cy="0"/>
          <a:chOff x="0" y="0"/>
          <a:chExt cx="0" cy="0"/>
        </a:xfrm>
      </p:grpSpPr>
      <p:sp>
        <p:nvSpPr>
          <p:cNvPr id="671" name="Google Shape;671;p36"/>
          <p:cNvSpPr/>
          <p:nvPr/>
        </p:nvSpPr>
        <p:spPr>
          <a:xfrm>
            <a:off x="642600" y="3667100"/>
            <a:ext cx="7840574" cy="5117107"/>
          </a:xfrm>
          <a:custGeom>
            <a:avLst/>
            <a:gdLst/>
            <a:ahLst/>
            <a:cxnLst/>
            <a:rect l="l" t="t" r="r" b="b"/>
            <a:pathLst>
              <a:path w="2072855" h="509672" extrusionOk="0">
                <a:moveTo>
                  <a:pt x="0" y="0"/>
                </a:moveTo>
                <a:lnTo>
                  <a:pt x="2072855" y="0"/>
                </a:lnTo>
                <a:lnTo>
                  <a:pt x="2072855" y="509672"/>
                </a:lnTo>
                <a:lnTo>
                  <a:pt x="0" y="509672"/>
                </a:lnTo>
                <a:close/>
              </a:path>
            </a:pathLst>
          </a:custGeom>
          <a:solidFill>
            <a:srgbClr val="F4F4F4"/>
          </a:solidFill>
          <a:ln>
            <a:noFill/>
          </a:ln>
        </p:spPr>
      </p:sp>
      <p:sp>
        <p:nvSpPr>
          <p:cNvPr id="672" name="Google Shape;672;p36"/>
          <p:cNvSpPr txBox="1">
            <a:spLocks noGrp="1"/>
          </p:cNvSpPr>
          <p:nvPr>
            <p:ph type="subTitle" idx="1"/>
          </p:nvPr>
        </p:nvSpPr>
        <p:spPr>
          <a:xfrm>
            <a:off x="987725" y="3921825"/>
            <a:ext cx="7387800" cy="4695300"/>
          </a:xfrm>
          <a:prstGeom prst="rect">
            <a:avLst/>
          </a:prstGeom>
          <a:noFill/>
          <a:ln>
            <a:noFill/>
          </a:ln>
        </p:spPr>
        <p:txBody>
          <a:bodyPr spcFirstLastPara="1" wrap="square" lIns="163275" tIns="81625" rIns="163275" bIns="81625" anchor="t" anchorCtr="0">
            <a:normAutofit/>
          </a:bodyPr>
          <a:lstStyle/>
          <a:p>
            <a:pPr marL="457200" lvl="0" indent="-431800" algn="l" rtl="0">
              <a:lnSpc>
                <a:spcPct val="115000"/>
              </a:lnSpc>
              <a:spcBef>
                <a:spcPts val="500"/>
              </a:spcBef>
              <a:spcAft>
                <a:spcPts val="0"/>
              </a:spcAft>
              <a:buClr>
                <a:schemeClr val="dk1"/>
              </a:buClr>
              <a:buSzPts val="3200"/>
              <a:buFont typeface="Malgun Gothic"/>
              <a:buChar char="-"/>
            </a:pPr>
            <a:r>
              <a:rPr lang="ko-KR" sz="3200" dirty="0">
                <a:solidFill>
                  <a:schemeClr val="dk1"/>
                </a:solidFill>
                <a:latin typeface="G마켓 산스 TTF Medium" pitchFamily="2" charset="-127"/>
                <a:ea typeface="G마켓 산스 TTF Medium" pitchFamily="2" charset="-127"/>
              </a:rPr>
              <a:t>모델 </a:t>
            </a:r>
            <a:r>
              <a:rPr lang="ko-KR" sz="3200" dirty="0" err="1">
                <a:solidFill>
                  <a:schemeClr val="dk1"/>
                </a:solidFill>
                <a:latin typeface="G마켓 산스 TTF Medium" pitchFamily="2" charset="-127"/>
                <a:ea typeface="G마켓 산스 TTF Medium" pitchFamily="2" charset="-127"/>
              </a:rPr>
              <a:t>하이퍼</a:t>
            </a:r>
            <a:r>
              <a:rPr lang="ko-KR" sz="3200" dirty="0">
                <a:solidFill>
                  <a:schemeClr val="dk1"/>
                </a:solidFill>
                <a:latin typeface="G마켓 산스 TTF Medium" pitchFamily="2" charset="-127"/>
                <a:ea typeface="G마켓 산스 TTF Medium" pitchFamily="2" charset="-127"/>
              </a:rPr>
              <a:t> </a:t>
            </a:r>
            <a:r>
              <a:rPr lang="ko-KR" sz="3200" dirty="0" err="1">
                <a:solidFill>
                  <a:schemeClr val="dk1"/>
                </a:solidFill>
                <a:latin typeface="G마켓 산스 TTF Medium" pitchFamily="2" charset="-127"/>
                <a:ea typeface="G마켓 산스 TTF Medium" pitchFamily="2" charset="-127"/>
              </a:rPr>
              <a:t>파라미터에</a:t>
            </a:r>
            <a:r>
              <a:rPr lang="ko-KR" sz="3200" dirty="0">
                <a:solidFill>
                  <a:schemeClr val="dk1"/>
                </a:solidFill>
                <a:latin typeface="G마켓 산스 TTF Medium" pitchFamily="2" charset="-127"/>
                <a:ea typeface="G마켓 산스 TTF Medium" pitchFamily="2" charset="-127"/>
              </a:rPr>
              <a:t> 넣을 수 있는 값들을 순차적으로 </a:t>
            </a:r>
            <a:r>
              <a:rPr lang="ko-KR" sz="3200" dirty="0" err="1">
                <a:solidFill>
                  <a:schemeClr val="dk1"/>
                </a:solidFill>
                <a:latin typeface="G마켓 산스 TTF Medium" pitchFamily="2" charset="-127"/>
                <a:ea typeface="G마켓 산스 TTF Medium" pitchFamily="2" charset="-127"/>
              </a:rPr>
              <a:t>입력한뒤에</a:t>
            </a:r>
            <a:r>
              <a:rPr lang="ko-KR" sz="3200" dirty="0">
                <a:solidFill>
                  <a:schemeClr val="dk1"/>
                </a:solidFill>
                <a:latin typeface="G마켓 산스 TTF Medium" pitchFamily="2" charset="-127"/>
                <a:ea typeface="G마켓 산스 TTF Medium" pitchFamily="2" charset="-127"/>
              </a:rPr>
              <a:t> 가장 높은 성능을 보이는 </a:t>
            </a:r>
            <a:r>
              <a:rPr lang="ko-KR" sz="3200" dirty="0" err="1">
                <a:solidFill>
                  <a:schemeClr val="dk1"/>
                </a:solidFill>
                <a:latin typeface="G마켓 산스 TTF Medium" pitchFamily="2" charset="-127"/>
                <a:ea typeface="G마켓 산스 TTF Medium" pitchFamily="2" charset="-127"/>
              </a:rPr>
              <a:t>하이퍼</a:t>
            </a:r>
            <a:r>
              <a:rPr lang="ko-KR" sz="3200" dirty="0">
                <a:solidFill>
                  <a:schemeClr val="dk1"/>
                </a:solidFill>
                <a:latin typeface="G마켓 산스 TTF Medium" pitchFamily="2" charset="-127"/>
                <a:ea typeface="G마켓 산스 TTF Medium" pitchFamily="2" charset="-127"/>
              </a:rPr>
              <a:t> </a:t>
            </a:r>
            <a:r>
              <a:rPr lang="ko-KR" sz="3200" dirty="0" err="1">
                <a:solidFill>
                  <a:schemeClr val="dk1"/>
                </a:solidFill>
                <a:latin typeface="G마켓 산스 TTF Medium" pitchFamily="2" charset="-127"/>
                <a:ea typeface="G마켓 산스 TTF Medium" pitchFamily="2" charset="-127"/>
              </a:rPr>
              <a:t>파라미터들을</a:t>
            </a:r>
            <a:r>
              <a:rPr lang="ko-KR" sz="3200" dirty="0">
                <a:solidFill>
                  <a:schemeClr val="dk1"/>
                </a:solidFill>
                <a:latin typeface="G마켓 산스 TTF Medium" pitchFamily="2" charset="-127"/>
                <a:ea typeface="G마켓 산스 TTF Medium" pitchFamily="2" charset="-127"/>
              </a:rPr>
              <a:t> 찾는 탐색 방법</a:t>
            </a:r>
            <a:endParaRPr sz="3200" dirty="0">
              <a:solidFill>
                <a:schemeClr val="dk1"/>
              </a:solidFill>
              <a:latin typeface="G마켓 산스 TTF Medium" pitchFamily="2" charset="-127"/>
              <a:ea typeface="G마켓 산스 TTF Medium" pitchFamily="2" charset="-127"/>
            </a:endParaRPr>
          </a:p>
          <a:p>
            <a:pPr marL="457200" lvl="0" indent="0" algn="l" rtl="0">
              <a:lnSpc>
                <a:spcPct val="115000"/>
              </a:lnSpc>
              <a:spcBef>
                <a:spcPts val="800"/>
              </a:spcBef>
              <a:spcAft>
                <a:spcPts val="0"/>
              </a:spcAft>
              <a:buNone/>
            </a:pPr>
            <a:endParaRPr sz="3200" dirty="0">
              <a:solidFill>
                <a:schemeClr val="dk1"/>
              </a:solidFill>
              <a:latin typeface="G마켓 산스 TTF Medium" pitchFamily="2" charset="-127"/>
              <a:ea typeface="G마켓 산스 TTF Medium" pitchFamily="2" charset="-127"/>
            </a:endParaRPr>
          </a:p>
          <a:p>
            <a:pPr marL="457200" lvl="0" indent="-431800" algn="l" rtl="0">
              <a:lnSpc>
                <a:spcPct val="115000"/>
              </a:lnSpc>
              <a:spcBef>
                <a:spcPts val="800"/>
              </a:spcBef>
              <a:spcAft>
                <a:spcPts val="0"/>
              </a:spcAft>
              <a:buClr>
                <a:schemeClr val="dk1"/>
              </a:buClr>
              <a:buSzPts val="3200"/>
              <a:buChar char="-"/>
            </a:pPr>
            <a:r>
              <a:rPr lang="ko-KR" sz="3200" dirty="0" err="1">
                <a:solidFill>
                  <a:schemeClr val="dk1"/>
                </a:solidFill>
                <a:latin typeface="G마켓 산스 TTF Medium" pitchFamily="2" charset="-127"/>
                <a:ea typeface="G마켓 산스 TTF Medium" pitchFamily="2" charset="-127"/>
              </a:rPr>
              <a:t>하이퍼</a:t>
            </a:r>
            <a:r>
              <a:rPr lang="ko-KR" sz="3200" dirty="0">
                <a:solidFill>
                  <a:schemeClr val="dk1"/>
                </a:solidFill>
                <a:latin typeface="G마켓 산스 TTF Medium" pitchFamily="2" charset="-127"/>
                <a:ea typeface="G마켓 산스 TTF Medium" pitchFamily="2" charset="-127"/>
              </a:rPr>
              <a:t> </a:t>
            </a:r>
            <a:r>
              <a:rPr lang="ko-KR" sz="3200" dirty="0" err="1">
                <a:solidFill>
                  <a:schemeClr val="dk1"/>
                </a:solidFill>
                <a:latin typeface="G마켓 산스 TTF Medium" pitchFamily="2" charset="-127"/>
                <a:ea typeface="G마켓 산스 TTF Medium" pitchFamily="2" charset="-127"/>
              </a:rPr>
              <a:t>파라미터</a:t>
            </a:r>
            <a:r>
              <a:rPr lang="ko-KR" sz="3200" dirty="0">
                <a:solidFill>
                  <a:schemeClr val="dk1"/>
                </a:solidFill>
                <a:latin typeface="G마켓 산스 TTF Medium" pitchFamily="2" charset="-127"/>
                <a:ea typeface="G마켓 산스 TTF Medium" pitchFamily="2" charset="-127"/>
              </a:rPr>
              <a:t> : 모델을 생성할 때, 사용자가 직접 설정하는 변수</a:t>
            </a:r>
            <a:endParaRPr sz="3200" dirty="0">
              <a:solidFill>
                <a:schemeClr val="dk1"/>
              </a:solidFill>
              <a:latin typeface="G마켓 산스 TTF Medium" pitchFamily="2" charset="-127"/>
              <a:ea typeface="G마켓 산스 TTF Medium" pitchFamily="2" charset="-127"/>
            </a:endParaRPr>
          </a:p>
        </p:txBody>
      </p:sp>
      <p:sp>
        <p:nvSpPr>
          <p:cNvPr id="673" name="Google Shape;673;p36"/>
          <p:cNvSpPr txBox="1"/>
          <p:nvPr/>
        </p:nvSpPr>
        <p:spPr>
          <a:xfrm>
            <a:off x="1367136" y="282963"/>
            <a:ext cx="15544800" cy="2205000"/>
          </a:xfrm>
          <a:prstGeom prst="rect">
            <a:avLst/>
          </a:prstGeom>
          <a:noFill/>
          <a:ln>
            <a:noFill/>
          </a:ln>
        </p:spPr>
        <p:txBody>
          <a:bodyPr spcFirstLastPara="1" wrap="square" lIns="163275" tIns="81625" rIns="163275" bIns="81625" anchor="ctr" anchorCtr="0">
            <a:normAutofit/>
          </a:bodyPr>
          <a:lstStyle/>
          <a:p>
            <a:pPr marL="0" marR="0" lvl="0" indent="0" algn="l" rtl="0">
              <a:spcBef>
                <a:spcPts val="0"/>
              </a:spcBef>
              <a:spcAft>
                <a:spcPts val="0"/>
              </a:spcAft>
              <a:buClr>
                <a:srgbClr val="000000"/>
              </a:buClr>
              <a:buSzPts val="6400"/>
              <a:buFont typeface="Malgun Gothic"/>
              <a:buNone/>
            </a:pPr>
            <a:r>
              <a:rPr lang="ko-KR" sz="6000" dirty="0">
                <a:latin typeface="G마켓 산스 TTF Medium" pitchFamily="2" charset="-127"/>
                <a:ea typeface="G마켓 산스 TTF Medium" pitchFamily="2" charset="-127"/>
                <a:cs typeface="Malgun Gothic"/>
                <a:sym typeface="Malgun Gothic"/>
              </a:rPr>
              <a:t>Grid Search</a:t>
            </a:r>
            <a:endParaRPr sz="6000" dirty="0">
              <a:solidFill>
                <a:srgbClr val="000000"/>
              </a:solidFill>
              <a:latin typeface="G마켓 산스 TTF Medium" pitchFamily="2" charset="-127"/>
              <a:ea typeface="G마켓 산스 TTF Medium" pitchFamily="2" charset="-127"/>
              <a:cs typeface="Malgun Gothic"/>
              <a:sym typeface="Malgun Gothic"/>
            </a:endParaRPr>
          </a:p>
        </p:txBody>
      </p:sp>
      <p:sp>
        <p:nvSpPr>
          <p:cNvPr id="674" name="Google Shape;674;p36"/>
          <p:cNvSpPr/>
          <p:nvPr/>
        </p:nvSpPr>
        <p:spPr>
          <a:xfrm>
            <a:off x="-533400" y="1271178"/>
            <a:ext cx="1729740" cy="220456"/>
          </a:xfrm>
          <a:prstGeom prst="homePlate">
            <a:avLst>
              <a:gd name="adj" fmla="val 50000"/>
            </a:avLst>
          </a:prstGeom>
          <a:solidFill>
            <a:srgbClr val="494429"/>
          </a:solidFill>
          <a:ln w="25400" cap="flat" cmpd="sng">
            <a:solidFill>
              <a:srgbClr val="49442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algun Gothic"/>
              <a:ea typeface="Malgun Gothic"/>
              <a:cs typeface="Malgun Gothic"/>
              <a:sym typeface="Malgun Gothic"/>
            </a:endParaRPr>
          </a:p>
        </p:txBody>
      </p:sp>
      <p:graphicFrame>
        <p:nvGraphicFramePr>
          <p:cNvPr id="675" name="Google Shape;675;p36"/>
          <p:cNvGraphicFramePr/>
          <p:nvPr/>
        </p:nvGraphicFramePr>
        <p:xfrm>
          <a:off x="8842750" y="3830575"/>
          <a:ext cx="8069175" cy="4954200"/>
        </p:xfrm>
        <a:graphic>
          <a:graphicData uri="http://schemas.openxmlformats.org/drawingml/2006/table">
            <a:tbl>
              <a:tblPr>
                <a:noFill/>
                <a:tableStyleId>{6AD634F8-A459-400F-9C67-6E9B2F2B8B15}</a:tableStyleId>
              </a:tblPr>
              <a:tblGrid>
                <a:gridCol w="1616550"/>
                <a:gridCol w="6452625"/>
              </a:tblGrid>
              <a:tr h="571425">
                <a:tc>
                  <a:txBody>
                    <a:bodyPr/>
                    <a:lstStyle/>
                    <a:p>
                      <a:pPr marL="0" lvl="0" indent="0" algn="ctr" rtl="0">
                        <a:spcBef>
                          <a:spcPts val="0"/>
                        </a:spcBef>
                        <a:spcAft>
                          <a:spcPts val="0"/>
                        </a:spcAft>
                        <a:buNone/>
                      </a:pPr>
                      <a:r>
                        <a:rPr lang="ko-KR" sz="1700"/>
                        <a:t>Method</a:t>
                      </a:r>
                      <a:endParaRPr sz="17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C9DAF8"/>
                    </a:solidFill>
                  </a:tcPr>
                </a:tc>
                <a:tc>
                  <a:txBody>
                    <a:bodyPr/>
                    <a:lstStyle/>
                    <a:p>
                      <a:pPr marL="0" lvl="0" indent="0" algn="ctr" rtl="0">
                        <a:spcBef>
                          <a:spcPts val="0"/>
                        </a:spcBef>
                        <a:spcAft>
                          <a:spcPts val="0"/>
                        </a:spcAft>
                        <a:buNone/>
                      </a:pPr>
                      <a:r>
                        <a:rPr lang="ko-KR" sz="1700"/>
                        <a:t>Params</a:t>
                      </a:r>
                      <a:endParaRPr sz="17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C9DAF8"/>
                    </a:solidFill>
                  </a:tcPr>
                </a:tc>
              </a:tr>
              <a:tr h="1181700">
                <a:tc>
                  <a:txBody>
                    <a:bodyPr/>
                    <a:lstStyle/>
                    <a:p>
                      <a:pPr marL="0" lvl="0" indent="0" algn="ctr" rtl="0">
                        <a:spcBef>
                          <a:spcPts val="0"/>
                        </a:spcBef>
                        <a:spcAft>
                          <a:spcPts val="0"/>
                        </a:spcAft>
                        <a:buNone/>
                      </a:pPr>
                      <a:r>
                        <a:rPr lang="ko-KR" sz="1700"/>
                        <a:t>Random Forest</a:t>
                      </a:r>
                      <a:endParaRPr sz="17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4CCCC"/>
                    </a:solidFill>
                  </a:tcPr>
                </a:tc>
                <a:tc>
                  <a:txBody>
                    <a:bodyPr/>
                    <a:lstStyle/>
                    <a:p>
                      <a:pPr marL="0" lvl="0" indent="0" algn="ctr" rtl="0">
                        <a:spcBef>
                          <a:spcPts val="0"/>
                        </a:spcBef>
                        <a:spcAft>
                          <a:spcPts val="0"/>
                        </a:spcAft>
                        <a:buNone/>
                      </a:pPr>
                      <a:r>
                        <a:rPr lang="ko-KR" sz="1700"/>
                        <a:t>max_depth': [None, 3, 6, 9], 'n_estimators' : [100,150,200,250],</a:t>
                      </a:r>
                      <a:endParaRPr sz="1700"/>
                    </a:p>
                    <a:p>
                      <a:pPr marL="0" lvl="0" indent="0" algn="ctr" rtl="0">
                        <a:spcBef>
                          <a:spcPts val="0"/>
                        </a:spcBef>
                        <a:spcAft>
                          <a:spcPts val="0"/>
                        </a:spcAft>
                        <a:buNone/>
                      </a:pPr>
                      <a:r>
                        <a:rPr lang="ko-KR" sz="1700"/>
                        <a:t>'max_features':['sqrt', 'log2']</a:t>
                      </a:r>
                      <a:endParaRPr sz="17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r>
              <a:tr h="876550">
                <a:tc>
                  <a:txBody>
                    <a:bodyPr/>
                    <a:lstStyle/>
                    <a:p>
                      <a:pPr marL="0" lvl="0" indent="0" algn="ctr" rtl="0">
                        <a:spcBef>
                          <a:spcPts val="0"/>
                        </a:spcBef>
                        <a:spcAft>
                          <a:spcPts val="0"/>
                        </a:spcAft>
                        <a:buNone/>
                      </a:pPr>
                      <a:r>
                        <a:rPr lang="ko-KR" sz="1700"/>
                        <a:t>Decision Tree</a:t>
                      </a:r>
                      <a:endParaRPr sz="17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4CCCC"/>
                    </a:solidFill>
                  </a:tcPr>
                </a:tc>
                <a:tc>
                  <a:txBody>
                    <a:bodyPr/>
                    <a:lstStyle/>
                    <a:p>
                      <a:pPr marL="0" lvl="0" indent="0" algn="ctr" rtl="0">
                        <a:spcBef>
                          <a:spcPts val="0"/>
                        </a:spcBef>
                        <a:spcAft>
                          <a:spcPts val="0"/>
                        </a:spcAft>
                        <a:buNone/>
                      </a:pPr>
                      <a:r>
                        <a:rPr lang="ko-KR" sz="1700"/>
                        <a:t>max_depth': [2, 3, 4, 5], 'min_samples_split' : [2,3]</a:t>
                      </a:r>
                      <a:endParaRPr sz="17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r>
              <a:tr h="571425">
                <a:tc>
                  <a:txBody>
                    <a:bodyPr/>
                    <a:lstStyle/>
                    <a:p>
                      <a:pPr marL="0" lvl="0" indent="0" algn="ctr" rtl="0">
                        <a:spcBef>
                          <a:spcPts val="0"/>
                        </a:spcBef>
                        <a:spcAft>
                          <a:spcPts val="0"/>
                        </a:spcAft>
                        <a:buNone/>
                      </a:pPr>
                      <a:r>
                        <a:rPr lang="ko-KR" sz="1700"/>
                        <a:t>KNN</a:t>
                      </a:r>
                      <a:endParaRPr sz="17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4CCCC"/>
                    </a:solidFill>
                  </a:tcPr>
                </a:tc>
                <a:tc>
                  <a:txBody>
                    <a:bodyPr/>
                    <a:lstStyle/>
                    <a:p>
                      <a:pPr marL="0" lvl="0" indent="0" algn="ctr" rtl="0">
                        <a:spcBef>
                          <a:spcPts val="0"/>
                        </a:spcBef>
                        <a:spcAft>
                          <a:spcPts val="0"/>
                        </a:spcAft>
                        <a:buNone/>
                      </a:pPr>
                      <a:r>
                        <a:rPr lang="ko-KR" sz="1700"/>
                        <a:t>n_neighbors': [3, 5, 7]</a:t>
                      </a:r>
                      <a:endParaRPr sz="17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r>
              <a:tr h="876550">
                <a:tc>
                  <a:txBody>
                    <a:bodyPr/>
                    <a:lstStyle/>
                    <a:p>
                      <a:pPr marL="0" lvl="0" indent="0" algn="ctr" rtl="0">
                        <a:spcBef>
                          <a:spcPts val="0"/>
                        </a:spcBef>
                        <a:spcAft>
                          <a:spcPts val="0"/>
                        </a:spcAft>
                        <a:buNone/>
                      </a:pPr>
                      <a:r>
                        <a:rPr lang="ko-KR" sz="1700"/>
                        <a:t>MLP</a:t>
                      </a:r>
                      <a:endParaRPr sz="17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4CCCC"/>
                    </a:solidFill>
                  </a:tcPr>
                </a:tc>
                <a:tc>
                  <a:txBody>
                    <a:bodyPr/>
                    <a:lstStyle/>
                    <a:p>
                      <a:pPr marL="0" lvl="0" indent="0" algn="ctr" rtl="0">
                        <a:spcBef>
                          <a:spcPts val="0"/>
                        </a:spcBef>
                        <a:spcAft>
                          <a:spcPts val="0"/>
                        </a:spcAft>
                        <a:buNone/>
                      </a:pPr>
                      <a:r>
                        <a:rPr lang="ko-KR" sz="1700"/>
                        <a:t>hidden_layer_sizes': [x for x in itertools.product((5,30,40),repeat=2)]</a:t>
                      </a:r>
                      <a:endParaRPr sz="17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r>
              <a:tr h="876550">
                <a:tc>
                  <a:txBody>
                    <a:bodyPr/>
                    <a:lstStyle/>
                    <a:p>
                      <a:pPr marL="0" lvl="0" indent="0" algn="ctr" rtl="0">
                        <a:spcBef>
                          <a:spcPts val="0"/>
                        </a:spcBef>
                        <a:spcAft>
                          <a:spcPts val="0"/>
                        </a:spcAft>
                        <a:buNone/>
                      </a:pPr>
                      <a:r>
                        <a:rPr lang="ko-KR" sz="1700"/>
                        <a:t>앙상블</a:t>
                      </a:r>
                      <a:endParaRPr sz="17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4CCCC"/>
                    </a:solidFill>
                  </a:tcPr>
                </a:tc>
                <a:tc>
                  <a:txBody>
                    <a:bodyPr/>
                    <a:lstStyle/>
                    <a:p>
                      <a:pPr marL="0" lvl="0" indent="0" algn="ctr" rtl="0">
                        <a:spcBef>
                          <a:spcPts val="0"/>
                        </a:spcBef>
                        <a:spcAft>
                          <a:spcPts val="0"/>
                        </a:spcAft>
                        <a:buNone/>
                      </a:pPr>
                      <a:r>
                        <a:rPr lang="ko-KR" sz="1700"/>
                        <a:t>n_estimators': [100,500,1000],'max_samples': [0.05,0.5]</a:t>
                      </a:r>
                      <a:endParaRPr sz="17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r>
            </a:tbl>
          </a:graphicData>
        </a:graphic>
      </p:graphicFrame>
      <p:sp>
        <p:nvSpPr>
          <p:cNvPr id="676" name="Google Shape;676;p36"/>
          <p:cNvSpPr/>
          <p:nvPr/>
        </p:nvSpPr>
        <p:spPr>
          <a:xfrm>
            <a:off x="0" y="-223000"/>
            <a:ext cx="18288000" cy="874200"/>
          </a:xfrm>
          <a:prstGeom prst="rect">
            <a:avLst/>
          </a:prstGeom>
          <a:solidFill>
            <a:srgbClr val="494429"/>
          </a:solidFill>
          <a:ln w="9525" cap="flat" cmpd="sng">
            <a:solidFill>
              <a:srgbClr val="49442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7"/>
          <p:cNvSpPr/>
          <p:nvPr/>
        </p:nvSpPr>
        <p:spPr>
          <a:xfrm>
            <a:off x="593275" y="2335202"/>
            <a:ext cx="16992229" cy="2683423"/>
          </a:xfrm>
          <a:custGeom>
            <a:avLst/>
            <a:gdLst/>
            <a:ahLst/>
            <a:cxnLst/>
            <a:rect l="l" t="t" r="r" b="b"/>
            <a:pathLst>
              <a:path w="2072855" h="509672" extrusionOk="0">
                <a:moveTo>
                  <a:pt x="0" y="0"/>
                </a:moveTo>
                <a:lnTo>
                  <a:pt x="2072855" y="0"/>
                </a:lnTo>
                <a:lnTo>
                  <a:pt x="2072855" y="509672"/>
                </a:lnTo>
                <a:lnTo>
                  <a:pt x="0" y="509672"/>
                </a:lnTo>
                <a:close/>
              </a:path>
            </a:pathLst>
          </a:custGeom>
          <a:solidFill>
            <a:srgbClr val="F4F4F4"/>
          </a:solidFill>
          <a:ln>
            <a:noFill/>
          </a:ln>
        </p:spPr>
      </p:sp>
      <p:sp>
        <p:nvSpPr>
          <p:cNvPr id="210" name="Google Shape;210;p7"/>
          <p:cNvSpPr txBox="1">
            <a:spLocks noGrp="1"/>
          </p:cNvSpPr>
          <p:nvPr>
            <p:ph type="ctrTitle"/>
          </p:nvPr>
        </p:nvSpPr>
        <p:spPr>
          <a:xfrm>
            <a:off x="1367136" y="282963"/>
            <a:ext cx="15544800" cy="2205038"/>
          </a:xfrm>
          <a:prstGeom prst="rect">
            <a:avLst/>
          </a:prstGeom>
          <a:noFill/>
          <a:ln>
            <a:noFill/>
          </a:ln>
        </p:spPr>
        <p:txBody>
          <a:bodyPr spcFirstLastPara="1" wrap="square" lIns="163275" tIns="81625" rIns="163275" bIns="81625" anchor="ctr" anchorCtr="0">
            <a:normAutofit/>
          </a:bodyPr>
          <a:lstStyle/>
          <a:p>
            <a:pPr marL="0" lvl="0" indent="0" algn="l" rtl="0">
              <a:spcBef>
                <a:spcPts val="0"/>
              </a:spcBef>
              <a:spcAft>
                <a:spcPts val="0"/>
              </a:spcAft>
              <a:buClr>
                <a:schemeClr val="dk1"/>
              </a:buClr>
              <a:buSzPts val="6000"/>
              <a:buFont typeface="Malgun Gothic"/>
              <a:buNone/>
            </a:pPr>
            <a:r>
              <a:rPr lang="ko-KR" sz="6000" dirty="0">
                <a:latin typeface="G마켓 산스 TTF Medium" pitchFamily="2" charset="-127"/>
                <a:ea typeface="G마켓 산스 TTF Medium" pitchFamily="2" charset="-127"/>
              </a:rPr>
              <a:t>분석 배경</a:t>
            </a:r>
            <a:endParaRPr dirty="0">
              <a:latin typeface="G마켓 산스 TTF Medium" pitchFamily="2" charset="-127"/>
              <a:ea typeface="G마켓 산스 TTF Medium" pitchFamily="2" charset="-127"/>
            </a:endParaRPr>
          </a:p>
        </p:txBody>
      </p:sp>
      <p:sp>
        <p:nvSpPr>
          <p:cNvPr id="211" name="Google Shape;211;p7"/>
          <p:cNvSpPr txBox="1">
            <a:spLocks noGrp="1"/>
          </p:cNvSpPr>
          <p:nvPr>
            <p:ph type="subTitle" idx="1"/>
          </p:nvPr>
        </p:nvSpPr>
        <p:spPr>
          <a:xfrm>
            <a:off x="997700" y="2720975"/>
            <a:ext cx="16323900" cy="2492400"/>
          </a:xfrm>
          <a:prstGeom prst="rect">
            <a:avLst/>
          </a:prstGeom>
          <a:noFill/>
          <a:ln>
            <a:noFill/>
          </a:ln>
        </p:spPr>
        <p:txBody>
          <a:bodyPr spcFirstLastPara="1" wrap="square" lIns="163275" tIns="81625" rIns="163275" bIns="81625" anchor="t" anchorCtr="0">
            <a:normAutofit/>
          </a:bodyPr>
          <a:lstStyle/>
          <a:p>
            <a:pPr marL="0" lvl="0" indent="0" algn="l" rtl="0">
              <a:spcBef>
                <a:spcPts val="0"/>
              </a:spcBef>
              <a:spcAft>
                <a:spcPts val="0"/>
              </a:spcAft>
              <a:buClr>
                <a:schemeClr val="dk1"/>
              </a:buClr>
              <a:buSzPts val="3200"/>
              <a:buNone/>
            </a:pPr>
            <a:r>
              <a:rPr lang="ko-KR" sz="3200" dirty="0">
                <a:solidFill>
                  <a:schemeClr val="dk1"/>
                </a:solidFill>
                <a:latin typeface="G마켓 산스 TTF Medium" pitchFamily="2" charset="-127"/>
                <a:ea typeface="G마켓 산스 TTF Medium" pitchFamily="2" charset="-127"/>
              </a:rPr>
              <a:t>2023년 1월 15일 오후 9시경 세종포천고속도로에서 44중 추돌사고가 발생했다. </a:t>
            </a:r>
            <a:endParaRPr sz="3200" dirty="0">
              <a:latin typeface="G마켓 산스 TTF Medium" pitchFamily="2" charset="-127"/>
              <a:ea typeface="G마켓 산스 TTF Medium" pitchFamily="2" charset="-127"/>
            </a:endParaRPr>
          </a:p>
          <a:p>
            <a:pPr marL="0" lvl="0" indent="0" algn="l" rtl="0">
              <a:spcBef>
                <a:spcPts val="640"/>
              </a:spcBef>
              <a:spcAft>
                <a:spcPts val="0"/>
              </a:spcAft>
              <a:buClr>
                <a:schemeClr val="dk1"/>
              </a:buClr>
              <a:buSzPts val="3200"/>
              <a:buNone/>
            </a:pPr>
            <a:r>
              <a:rPr lang="ko-KR" sz="3200" dirty="0">
                <a:solidFill>
                  <a:schemeClr val="dk1"/>
                </a:solidFill>
                <a:latin typeface="G마켓 산스 TTF Medium" pitchFamily="2" charset="-127"/>
                <a:ea typeface="G마켓 산스 TTF Medium" pitchFamily="2" charset="-127"/>
              </a:rPr>
              <a:t>사고 원인은 블랙아이스로 지목되었다.</a:t>
            </a:r>
            <a:endParaRPr sz="3200" dirty="0">
              <a:latin typeface="G마켓 산스 TTF Medium" pitchFamily="2" charset="-127"/>
              <a:ea typeface="G마켓 산스 TTF Medium" pitchFamily="2" charset="-127"/>
            </a:endParaRPr>
          </a:p>
          <a:p>
            <a:pPr marL="0" lvl="0" indent="0" algn="l" rtl="0">
              <a:spcBef>
                <a:spcPts val="640"/>
              </a:spcBef>
              <a:spcAft>
                <a:spcPts val="0"/>
              </a:spcAft>
              <a:buClr>
                <a:schemeClr val="dk1"/>
              </a:buClr>
              <a:buSzPts val="3200"/>
              <a:buNone/>
            </a:pPr>
            <a:r>
              <a:rPr lang="ko-KR" sz="3200" dirty="0">
                <a:solidFill>
                  <a:schemeClr val="dk1"/>
                </a:solidFill>
                <a:latin typeface="G마켓 산스 TTF Medium" pitchFamily="2" charset="-127"/>
                <a:ea typeface="G마켓 산스 TTF Medium" pitchFamily="2" charset="-127"/>
              </a:rPr>
              <a:t>블랙아이스는 운전자가 식별하기 어렵기 때문에, 운전자에게 블랙아이스 정보를 미리 제공하여 사고를 예방하는 것이 중요하다.</a:t>
            </a:r>
            <a:endParaRPr sz="3200" dirty="0">
              <a:solidFill>
                <a:schemeClr val="dk1"/>
              </a:solidFill>
              <a:latin typeface="G마켓 산스 TTF Medium" pitchFamily="2" charset="-127"/>
              <a:ea typeface="G마켓 산스 TTF Medium" pitchFamily="2" charset="-127"/>
            </a:endParaRPr>
          </a:p>
        </p:txBody>
      </p:sp>
      <p:pic>
        <p:nvPicPr>
          <p:cNvPr id="212" name="Google Shape;212;p7"/>
          <p:cNvPicPr preferRelativeResize="0"/>
          <p:nvPr/>
        </p:nvPicPr>
        <p:blipFill rotWithShape="1">
          <a:blip r:embed="rId3">
            <a:alphaModFix/>
          </a:blip>
          <a:srcRect/>
          <a:stretch/>
        </p:blipFill>
        <p:spPr>
          <a:xfrm>
            <a:off x="762000" y="5552733"/>
            <a:ext cx="8036879" cy="4095563"/>
          </a:xfrm>
          <a:prstGeom prst="rect">
            <a:avLst/>
          </a:prstGeom>
          <a:noFill/>
          <a:ln>
            <a:noFill/>
          </a:ln>
        </p:spPr>
      </p:pic>
      <p:pic>
        <p:nvPicPr>
          <p:cNvPr id="213" name="Google Shape;213;p7"/>
          <p:cNvPicPr preferRelativeResize="0"/>
          <p:nvPr/>
        </p:nvPicPr>
        <p:blipFill rotWithShape="1">
          <a:blip r:embed="rId4">
            <a:alphaModFix/>
          </a:blip>
          <a:srcRect/>
          <a:stretch/>
        </p:blipFill>
        <p:spPr>
          <a:xfrm>
            <a:off x="9144000" y="5213415"/>
            <a:ext cx="8383729" cy="4510178"/>
          </a:xfrm>
          <a:prstGeom prst="rect">
            <a:avLst/>
          </a:prstGeom>
          <a:noFill/>
          <a:ln>
            <a:noFill/>
          </a:ln>
        </p:spPr>
      </p:pic>
      <p:sp>
        <p:nvSpPr>
          <p:cNvPr id="214" name="Google Shape;214;p7"/>
          <p:cNvSpPr/>
          <p:nvPr/>
        </p:nvSpPr>
        <p:spPr>
          <a:xfrm>
            <a:off x="-533400" y="1271178"/>
            <a:ext cx="1729740" cy="220456"/>
          </a:xfrm>
          <a:prstGeom prst="homePlate">
            <a:avLst>
              <a:gd name="adj" fmla="val 50000"/>
            </a:avLst>
          </a:prstGeom>
          <a:solidFill>
            <a:srgbClr val="494429"/>
          </a:solidFill>
          <a:ln w="25400" cap="flat" cmpd="sng">
            <a:solidFill>
              <a:srgbClr val="49442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algun Gothic"/>
              <a:ea typeface="Malgun Gothic"/>
              <a:cs typeface="Malgun Gothic"/>
              <a:sym typeface="Malgun Gothic"/>
            </a:endParaRPr>
          </a:p>
        </p:txBody>
      </p:sp>
      <p:sp>
        <p:nvSpPr>
          <p:cNvPr id="215" name="Google Shape;215;p7"/>
          <p:cNvSpPr/>
          <p:nvPr/>
        </p:nvSpPr>
        <p:spPr>
          <a:xfrm>
            <a:off x="0" y="-223000"/>
            <a:ext cx="18288000" cy="874200"/>
          </a:xfrm>
          <a:prstGeom prst="rect">
            <a:avLst/>
          </a:prstGeom>
          <a:solidFill>
            <a:srgbClr val="494429"/>
          </a:solidFill>
          <a:ln w="9525" cap="flat" cmpd="sng">
            <a:solidFill>
              <a:srgbClr val="49442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680"/>
        <p:cNvGrpSpPr/>
        <p:nvPr/>
      </p:nvGrpSpPr>
      <p:grpSpPr>
        <a:xfrm>
          <a:off x="0" y="0"/>
          <a:ext cx="0" cy="0"/>
          <a:chOff x="0" y="0"/>
          <a:chExt cx="0" cy="0"/>
        </a:xfrm>
      </p:grpSpPr>
      <p:sp>
        <p:nvSpPr>
          <p:cNvPr id="681" name="Google Shape;681;g1b685c101c1_3_2"/>
          <p:cNvSpPr/>
          <p:nvPr/>
        </p:nvSpPr>
        <p:spPr>
          <a:xfrm>
            <a:off x="642600" y="3514700"/>
            <a:ext cx="7840574" cy="5657359"/>
          </a:xfrm>
          <a:custGeom>
            <a:avLst/>
            <a:gdLst/>
            <a:ahLst/>
            <a:cxnLst/>
            <a:rect l="l" t="t" r="r" b="b"/>
            <a:pathLst>
              <a:path w="2072855" h="509672" extrusionOk="0">
                <a:moveTo>
                  <a:pt x="0" y="0"/>
                </a:moveTo>
                <a:lnTo>
                  <a:pt x="2072855" y="0"/>
                </a:lnTo>
                <a:lnTo>
                  <a:pt x="2072855" y="509672"/>
                </a:lnTo>
                <a:lnTo>
                  <a:pt x="0" y="509672"/>
                </a:lnTo>
                <a:close/>
              </a:path>
            </a:pathLst>
          </a:custGeom>
          <a:solidFill>
            <a:srgbClr val="F4F4F4"/>
          </a:solidFill>
          <a:ln>
            <a:noFill/>
          </a:ln>
        </p:spPr>
      </p:sp>
      <p:sp>
        <p:nvSpPr>
          <p:cNvPr id="682" name="Google Shape;682;g1b685c101c1_3_2"/>
          <p:cNvSpPr txBox="1">
            <a:spLocks noGrp="1"/>
          </p:cNvSpPr>
          <p:nvPr>
            <p:ph type="subTitle" idx="1"/>
          </p:nvPr>
        </p:nvSpPr>
        <p:spPr>
          <a:xfrm>
            <a:off x="1033350" y="4058675"/>
            <a:ext cx="7387800" cy="6033300"/>
          </a:xfrm>
          <a:prstGeom prst="rect">
            <a:avLst/>
          </a:prstGeom>
          <a:noFill/>
          <a:ln>
            <a:noFill/>
          </a:ln>
        </p:spPr>
        <p:txBody>
          <a:bodyPr spcFirstLastPara="1" wrap="square" lIns="163275" tIns="81625" rIns="163275" bIns="81625" anchor="t" anchorCtr="0">
            <a:normAutofit/>
          </a:bodyPr>
          <a:lstStyle/>
          <a:p>
            <a:pPr marL="457200" lvl="0" indent="-431800" algn="l" rtl="0">
              <a:lnSpc>
                <a:spcPct val="115000"/>
              </a:lnSpc>
              <a:spcBef>
                <a:spcPts val="800"/>
              </a:spcBef>
              <a:spcAft>
                <a:spcPts val="0"/>
              </a:spcAft>
              <a:buClr>
                <a:schemeClr val="dk1"/>
              </a:buClr>
              <a:buSzPts val="3200"/>
              <a:buChar char="-"/>
            </a:pPr>
            <a:r>
              <a:rPr lang="ko-KR" sz="3200" dirty="0">
                <a:solidFill>
                  <a:schemeClr val="dk1"/>
                </a:solidFill>
                <a:latin typeface="G마켓 산스 TTF Medium" pitchFamily="2" charset="-127"/>
                <a:ea typeface="G마켓 산스 TTF Medium" pitchFamily="2" charset="-127"/>
              </a:rPr>
              <a:t>데이터의 규칙을 학습하여, 각 </a:t>
            </a:r>
            <a:r>
              <a:rPr lang="ko-KR" sz="3200" dirty="0" err="1">
                <a:solidFill>
                  <a:schemeClr val="dk1"/>
                </a:solidFill>
                <a:latin typeface="G마켓 산스 TTF Medium" pitchFamily="2" charset="-127"/>
                <a:ea typeface="G마켓 산스 TTF Medium" pitchFamily="2" charset="-127"/>
              </a:rPr>
              <a:t>노드에서</a:t>
            </a:r>
            <a:r>
              <a:rPr lang="ko-KR" sz="3200" dirty="0">
                <a:solidFill>
                  <a:schemeClr val="dk1"/>
                </a:solidFill>
                <a:latin typeface="G마켓 산스 TTF Medium" pitchFamily="2" charset="-127"/>
                <a:ea typeface="G마켓 산스 TTF Medium" pitchFamily="2" charset="-127"/>
              </a:rPr>
              <a:t> 최적의 기준에 따라 분류되는 계층 구조이다.</a:t>
            </a:r>
            <a:endParaRPr sz="3200" dirty="0">
              <a:solidFill>
                <a:schemeClr val="dk1"/>
              </a:solidFill>
              <a:latin typeface="G마켓 산스 TTF Medium" pitchFamily="2" charset="-127"/>
              <a:ea typeface="G마켓 산스 TTF Medium" pitchFamily="2" charset="-127"/>
            </a:endParaRPr>
          </a:p>
          <a:p>
            <a:pPr marL="457200" lvl="0" indent="0" algn="l" rtl="0">
              <a:lnSpc>
                <a:spcPct val="115000"/>
              </a:lnSpc>
              <a:spcBef>
                <a:spcPts val="800"/>
              </a:spcBef>
              <a:spcAft>
                <a:spcPts val="0"/>
              </a:spcAft>
              <a:buNone/>
            </a:pPr>
            <a:endParaRPr sz="3200" dirty="0">
              <a:solidFill>
                <a:schemeClr val="dk1"/>
              </a:solidFill>
              <a:latin typeface="G마켓 산스 TTF Medium" pitchFamily="2" charset="-127"/>
              <a:ea typeface="G마켓 산스 TTF Medium" pitchFamily="2" charset="-127"/>
            </a:endParaRPr>
          </a:p>
          <a:p>
            <a:pPr marL="457200" lvl="0" indent="-431800" algn="l" rtl="0">
              <a:lnSpc>
                <a:spcPct val="115000"/>
              </a:lnSpc>
              <a:spcBef>
                <a:spcPts val="800"/>
              </a:spcBef>
              <a:spcAft>
                <a:spcPts val="0"/>
              </a:spcAft>
              <a:buClr>
                <a:schemeClr val="dk1"/>
              </a:buClr>
              <a:buSzPts val="3200"/>
              <a:buChar char="-"/>
            </a:pPr>
            <a:r>
              <a:rPr lang="ko-KR" sz="3200" dirty="0">
                <a:solidFill>
                  <a:schemeClr val="dk1"/>
                </a:solidFill>
                <a:latin typeface="G마켓 산스 TTF Medium" pitchFamily="2" charset="-127"/>
                <a:ea typeface="G마켓 산스 TTF Medium" pitchFamily="2" charset="-127"/>
              </a:rPr>
              <a:t>과적합의 가능성이 있기 때문에, 적절한 </a:t>
            </a:r>
            <a:r>
              <a:rPr lang="ko-KR" sz="3200" dirty="0" err="1">
                <a:solidFill>
                  <a:schemeClr val="dk1"/>
                </a:solidFill>
                <a:latin typeface="G마켓 산스 TTF Medium" pitchFamily="2" charset="-127"/>
                <a:ea typeface="G마켓 산스 TTF Medium" pitchFamily="2" charset="-127"/>
              </a:rPr>
              <a:t>하이퍼</a:t>
            </a:r>
            <a:r>
              <a:rPr lang="ko-KR" sz="3200" dirty="0">
                <a:solidFill>
                  <a:schemeClr val="dk1"/>
                </a:solidFill>
                <a:latin typeface="G마켓 산스 TTF Medium" pitchFamily="2" charset="-127"/>
                <a:ea typeface="G마켓 산스 TTF Medium" pitchFamily="2" charset="-127"/>
              </a:rPr>
              <a:t> </a:t>
            </a:r>
            <a:r>
              <a:rPr lang="ko-KR" sz="3200" dirty="0" err="1">
                <a:solidFill>
                  <a:schemeClr val="dk1"/>
                </a:solidFill>
                <a:latin typeface="G마켓 산스 TTF Medium" pitchFamily="2" charset="-127"/>
                <a:ea typeface="G마켓 산스 TTF Medium" pitchFamily="2" charset="-127"/>
              </a:rPr>
              <a:t>파라미터</a:t>
            </a:r>
            <a:r>
              <a:rPr lang="ko-KR" sz="3200" dirty="0">
                <a:solidFill>
                  <a:schemeClr val="dk1"/>
                </a:solidFill>
                <a:latin typeface="G마켓 산스 TTF Medium" pitchFamily="2" charset="-127"/>
                <a:ea typeface="G마켓 산스 TTF Medium" pitchFamily="2" charset="-127"/>
              </a:rPr>
              <a:t> 튜닝이 필요하다.</a:t>
            </a:r>
            <a:endParaRPr sz="3200" dirty="0">
              <a:solidFill>
                <a:schemeClr val="dk1"/>
              </a:solidFill>
              <a:latin typeface="G마켓 산스 TTF Medium" pitchFamily="2" charset="-127"/>
              <a:ea typeface="G마켓 산스 TTF Medium" pitchFamily="2" charset="-127"/>
            </a:endParaRPr>
          </a:p>
          <a:p>
            <a:pPr marL="0" lvl="0" indent="0" algn="l" rtl="0">
              <a:spcBef>
                <a:spcPts val="0"/>
              </a:spcBef>
              <a:spcAft>
                <a:spcPts val="0"/>
              </a:spcAft>
              <a:buClr>
                <a:schemeClr val="dk1"/>
              </a:buClr>
              <a:buSzPts val="3200"/>
              <a:buNone/>
            </a:pPr>
            <a:endParaRPr sz="3200" dirty="0">
              <a:solidFill>
                <a:schemeClr val="dk1"/>
              </a:solidFill>
            </a:endParaRPr>
          </a:p>
        </p:txBody>
      </p:sp>
      <p:sp>
        <p:nvSpPr>
          <p:cNvPr id="683" name="Google Shape;683;g1b685c101c1_3_2"/>
          <p:cNvSpPr txBox="1"/>
          <p:nvPr/>
        </p:nvSpPr>
        <p:spPr>
          <a:xfrm>
            <a:off x="1367136" y="282963"/>
            <a:ext cx="15544800" cy="2205000"/>
          </a:xfrm>
          <a:prstGeom prst="rect">
            <a:avLst/>
          </a:prstGeom>
          <a:noFill/>
          <a:ln>
            <a:noFill/>
          </a:ln>
        </p:spPr>
        <p:txBody>
          <a:bodyPr spcFirstLastPara="1" wrap="square" lIns="163275" tIns="81625" rIns="163275" bIns="81625" anchor="ctr" anchorCtr="0">
            <a:normAutofit/>
          </a:bodyPr>
          <a:lstStyle/>
          <a:p>
            <a:pPr marL="0" marR="0" lvl="0" indent="0" algn="l" rtl="0">
              <a:spcBef>
                <a:spcPts val="0"/>
              </a:spcBef>
              <a:spcAft>
                <a:spcPts val="0"/>
              </a:spcAft>
              <a:buClr>
                <a:srgbClr val="000000"/>
              </a:buClr>
              <a:buSzPts val="6400"/>
              <a:buFont typeface="Malgun Gothic"/>
              <a:buNone/>
            </a:pPr>
            <a:r>
              <a:rPr lang="ko-KR" sz="6000" dirty="0">
                <a:solidFill>
                  <a:srgbClr val="000000"/>
                </a:solidFill>
                <a:latin typeface="G마켓 산스 TTF Medium" pitchFamily="2" charset="-127"/>
                <a:ea typeface="G마켓 산스 TTF Medium" pitchFamily="2" charset="-127"/>
                <a:cs typeface="Malgun Gothic"/>
                <a:sym typeface="Malgun Gothic"/>
              </a:rPr>
              <a:t>Decision Tree</a:t>
            </a:r>
            <a:endParaRPr sz="6000" dirty="0">
              <a:solidFill>
                <a:srgbClr val="000000"/>
              </a:solidFill>
              <a:latin typeface="G마켓 산스 TTF Medium" pitchFamily="2" charset="-127"/>
              <a:ea typeface="G마켓 산스 TTF Medium" pitchFamily="2" charset="-127"/>
              <a:cs typeface="Malgun Gothic"/>
              <a:sym typeface="Malgun Gothic"/>
            </a:endParaRPr>
          </a:p>
        </p:txBody>
      </p:sp>
      <p:sp>
        <p:nvSpPr>
          <p:cNvPr id="684" name="Google Shape;684;g1b685c101c1_3_2"/>
          <p:cNvSpPr/>
          <p:nvPr/>
        </p:nvSpPr>
        <p:spPr>
          <a:xfrm>
            <a:off x="-533400" y="1271178"/>
            <a:ext cx="1729800" cy="220500"/>
          </a:xfrm>
          <a:prstGeom prst="homePlate">
            <a:avLst>
              <a:gd name="adj" fmla="val 50000"/>
            </a:avLst>
          </a:prstGeom>
          <a:solidFill>
            <a:srgbClr val="494429"/>
          </a:solidFill>
          <a:ln w="25400" cap="flat" cmpd="sng">
            <a:solidFill>
              <a:srgbClr val="49442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algun Gothic"/>
              <a:ea typeface="Malgun Gothic"/>
              <a:cs typeface="Malgun Gothic"/>
              <a:sym typeface="Malgun Gothic"/>
            </a:endParaRPr>
          </a:p>
        </p:txBody>
      </p:sp>
      <p:pic>
        <p:nvPicPr>
          <p:cNvPr id="685" name="Google Shape;685;g1b685c101c1_3_2"/>
          <p:cNvPicPr preferRelativeResize="0"/>
          <p:nvPr/>
        </p:nvPicPr>
        <p:blipFill rotWithShape="1">
          <a:blip r:embed="rId3">
            <a:alphaModFix/>
          </a:blip>
          <a:srcRect/>
          <a:stretch/>
        </p:blipFill>
        <p:spPr>
          <a:xfrm>
            <a:off x="8651175" y="3205975"/>
            <a:ext cx="9255825" cy="6170575"/>
          </a:xfrm>
          <a:prstGeom prst="rect">
            <a:avLst/>
          </a:prstGeom>
          <a:noFill/>
          <a:ln>
            <a:noFill/>
          </a:ln>
        </p:spPr>
      </p:pic>
      <p:sp>
        <p:nvSpPr>
          <p:cNvPr id="686" name="Google Shape;686;g1b685c101c1_3_2"/>
          <p:cNvSpPr/>
          <p:nvPr/>
        </p:nvSpPr>
        <p:spPr>
          <a:xfrm>
            <a:off x="0" y="-223000"/>
            <a:ext cx="18288000" cy="874200"/>
          </a:xfrm>
          <a:prstGeom prst="rect">
            <a:avLst/>
          </a:prstGeom>
          <a:solidFill>
            <a:srgbClr val="494429"/>
          </a:solidFill>
          <a:ln w="9525" cap="flat" cmpd="sng">
            <a:solidFill>
              <a:srgbClr val="49442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690"/>
        <p:cNvGrpSpPr/>
        <p:nvPr/>
      </p:nvGrpSpPr>
      <p:grpSpPr>
        <a:xfrm>
          <a:off x="0" y="0"/>
          <a:ext cx="0" cy="0"/>
          <a:chOff x="0" y="0"/>
          <a:chExt cx="0" cy="0"/>
        </a:xfrm>
      </p:grpSpPr>
      <p:sp>
        <p:nvSpPr>
          <p:cNvPr id="691" name="Google Shape;691;g1f5f801105d_0_51"/>
          <p:cNvSpPr/>
          <p:nvPr/>
        </p:nvSpPr>
        <p:spPr>
          <a:xfrm>
            <a:off x="642600" y="2676300"/>
            <a:ext cx="8306966" cy="7014361"/>
          </a:xfrm>
          <a:custGeom>
            <a:avLst/>
            <a:gdLst/>
            <a:ahLst/>
            <a:cxnLst/>
            <a:rect l="l" t="t" r="r" b="b"/>
            <a:pathLst>
              <a:path w="2072855" h="509672" extrusionOk="0">
                <a:moveTo>
                  <a:pt x="0" y="0"/>
                </a:moveTo>
                <a:lnTo>
                  <a:pt x="2072855" y="0"/>
                </a:lnTo>
                <a:lnTo>
                  <a:pt x="2072855" y="509672"/>
                </a:lnTo>
                <a:lnTo>
                  <a:pt x="0" y="509672"/>
                </a:lnTo>
                <a:close/>
              </a:path>
            </a:pathLst>
          </a:custGeom>
          <a:solidFill>
            <a:srgbClr val="F4F4F4"/>
          </a:solidFill>
          <a:ln>
            <a:noFill/>
          </a:ln>
        </p:spPr>
      </p:sp>
      <p:sp>
        <p:nvSpPr>
          <p:cNvPr id="692" name="Google Shape;692;g1f5f801105d_0_51"/>
          <p:cNvSpPr txBox="1">
            <a:spLocks noGrp="1"/>
          </p:cNvSpPr>
          <p:nvPr>
            <p:ph type="subTitle" idx="1"/>
          </p:nvPr>
        </p:nvSpPr>
        <p:spPr>
          <a:xfrm>
            <a:off x="887975" y="2945575"/>
            <a:ext cx="7816200" cy="6897600"/>
          </a:xfrm>
          <a:prstGeom prst="rect">
            <a:avLst/>
          </a:prstGeom>
          <a:noFill/>
          <a:ln>
            <a:noFill/>
          </a:ln>
        </p:spPr>
        <p:txBody>
          <a:bodyPr spcFirstLastPara="1" wrap="square" lIns="163275" tIns="81625" rIns="163275" bIns="81625" anchor="t" anchorCtr="0">
            <a:normAutofit/>
          </a:bodyPr>
          <a:lstStyle/>
          <a:p>
            <a:pPr marL="0" lvl="0" indent="0" algn="l" rtl="0">
              <a:lnSpc>
                <a:spcPct val="115000"/>
              </a:lnSpc>
              <a:spcBef>
                <a:spcPts val="800"/>
              </a:spcBef>
              <a:spcAft>
                <a:spcPts val="0"/>
              </a:spcAft>
              <a:buNone/>
            </a:pPr>
            <a:r>
              <a:rPr lang="ko-KR" sz="3200" dirty="0">
                <a:solidFill>
                  <a:schemeClr val="dk1"/>
                </a:solidFill>
                <a:latin typeface="G마켓 산스 TTF Medium" pitchFamily="2" charset="-127"/>
                <a:ea typeface="G마켓 산스 TTF Medium" pitchFamily="2" charset="-127"/>
              </a:rPr>
              <a:t>&lt;성능 평가 결과</a:t>
            </a:r>
            <a:r>
              <a:rPr lang="ko-KR" sz="3200" dirty="0" smtClean="0">
                <a:solidFill>
                  <a:schemeClr val="dk1"/>
                </a:solidFill>
                <a:latin typeface="G마켓 산스 TTF Medium" pitchFamily="2" charset="-127"/>
                <a:ea typeface="G마켓 산스 TTF Medium" pitchFamily="2" charset="-127"/>
              </a:rPr>
              <a:t>&gt;</a:t>
            </a:r>
            <a:endParaRPr sz="3200" dirty="0">
              <a:solidFill>
                <a:schemeClr val="dk1"/>
              </a:solidFill>
              <a:latin typeface="G마켓 산스 TTF Medium" pitchFamily="2" charset="-127"/>
              <a:ea typeface="G마켓 산스 TTF Medium" pitchFamily="2" charset="-127"/>
            </a:endParaRPr>
          </a:p>
          <a:p>
            <a:pPr marL="0" lvl="0" indent="0" algn="l" rtl="0">
              <a:lnSpc>
                <a:spcPct val="115000"/>
              </a:lnSpc>
              <a:spcBef>
                <a:spcPts val="800"/>
              </a:spcBef>
              <a:spcAft>
                <a:spcPts val="0"/>
              </a:spcAft>
              <a:buNone/>
            </a:pPr>
            <a:r>
              <a:rPr lang="ko-KR" sz="3200" dirty="0">
                <a:solidFill>
                  <a:schemeClr val="dk1"/>
                </a:solidFill>
                <a:latin typeface="G마켓 산스 TTF Medium" pitchFamily="2" charset="-127"/>
                <a:ea typeface="G마켓 산스 TTF Medium" pitchFamily="2" charset="-127"/>
              </a:rPr>
              <a:t>max_depth:5, min_samples_split: 2 일 때</a:t>
            </a:r>
            <a:endParaRPr sz="3200" dirty="0">
              <a:solidFill>
                <a:schemeClr val="dk1"/>
              </a:solidFill>
              <a:latin typeface="G마켓 산스 TTF Medium" pitchFamily="2" charset="-127"/>
              <a:ea typeface="G마켓 산스 TTF Medium" pitchFamily="2" charset="-127"/>
            </a:endParaRPr>
          </a:p>
          <a:p>
            <a:pPr marL="0" lvl="0" indent="0" algn="l" rtl="0">
              <a:spcBef>
                <a:spcPts val="0"/>
              </a:spcBef>
              <a:spcAft>
                <a:spcPts val="0"/>
              </a:spcAft>
              <a:buNone/>
            </a:pPr>
            <a:endParaRPr sz="3600" dirty="0">
              <a:solidFill>
                <a:schemeClr val="dk1"/>
              </a:solidFill>
              <a:latin typeface="Arial"/>
              <a:ea typeface="Arial"/>
              <a:cs typeface="Arial"/>
              <a:sym typeface="Arial"/>
            </a:endParaRPr>
          </a:p>
          <a:p>
            <a:pPr marL="0" lvl="0" indent="0" algn="l" rtl="0">
              <a:spcBef>
                <a:spcPts val="0"/>
              </a:spcBef>
              <a:spcAft>
                <a:spcPts val="0"/>
              </a:spcAft>
              <a:buClr>
                <a:schemeClr val="dk1"/>
              </a:buClr>
              <a:buSzPts val="3200"/>
              <a:buFont typeface="Arial"/>
              <a:buNone/>
            </a:pPr>
            <a:endParaRPr sz="5800" dirty="0">
              <a:solidFill>
                <a:schemeClr val="dk1"/>
              </a:solidFill>
            </a:endParaRPr>
          </a:p>
          <a:p>
            <a:pPr marL="0" lvl="0" indent="0" algn="l" rtl="0">
              <a:spcBef>
                <a:spcPts val="0"/>
              </a:spcBef>
              <a:spcAft>
                <a:spcPts val="0"/>
              </a:spcAft>
              <a:buClr>
                <a:schemeClr val="dk1"/>
              </a:buClr>
              <a:buSzPts val="3200"/>
              <a:buNone/>
            </a:pPr>
            <a:endParaRPr sz="3200" dirty="0">
              <a:solidFill>
                <a:schemeClr val="dk1"/>
              </a:solidFill>
            </a:endParaRPr>
          </a:p>
        </p:txBody>
      </p:sp>
      <p:sp>
        <p:nvSpPr>
          <p:cNvPr id="693" name="Google Shape;693;g1f5f801105d_0_51"/>
          <p:cNvSpPr txBox="1"/>
          <p:nvPr/>
        </p:nvSpPr>
        <p:spPr>
          <a:xfrm>
            <a:off x="1371611" y="278913"/>
            <a:ext cx="15544800" cy="2205000"/>
          </a:xfrm>
          <a:prstGeom prst="rect">
            <a:avLst/>
          </a:prstGeom>
          <a:noFill/>
          <a:ln>
            <a:noFill/>
          </a:ln>
        </p:spPr>
        <p:txBody>
          <a:bodyPr spcFirstLastPara="1" wrap="square" lIns="163275" tIns="81625" rIns="163275" bIns="81625" anchor="ctr" anchorCtr="0">
            <a:normAutofit/>
          </a:bodyPr>
          <a:lstStyle/>
          <a:p>
            <a:pPr marL="0" marR="0" lvl="0" indent="0" algn="l" rtl="0">
              <a:spcBef>
                <a:spcPts val="0"/>
              </a:spcBef>
              <a:spcAft>
                <a:spcPts val="0"/>
              </a:spcAft>
              <a:buClr>
                <a:srgbClr val="000000"/>
              </a:buClr>
              <a:buSzPts val="6400"/>
              <a:buFont typeface="Malgun Gothic"/>
              <a:buNone/>
            </a:pPr>
            <a:r>
              <a:rPr lang="ko-KR" sz="6000" dirty="0">
                <a:solidFill>
                  <a:srgbClr val="000000"/>
                </a:solidFill>
                <a:latin typeface="G마켓 산스 TTF Medium" pitchFamily="2" charset="-127"/>
                <a:ea typeface="G마켓 산스 TTF Medium" pitchFamily="2" charset="-127"/>
                <a:cs typeface="Malgun Gothic"/>
                <a:sym typeface="Malgun Gothic"/>
              </a:rPr>
              <a:t>Decision Tree</a:t>
            </a:r>
            <a:endParaRPr sz="6000" dirty="0">
              <a:solidFill>
                <a:srgbClr val="000000"/>
              </a:solidFill>
              <a:latin typeface="G마켓 산스 TTF Medium" pitchFamily="2" charset="-127"/>
              <a:ea typeface="G마켓 산스 TTF Medium" pitchFamily="2" charset="-127"/>
              <a:cs typeface="Malgun Gothic"/>
              <a:sym typeface="Malgun Gothic"/>
            </a:endParaRPr>
          </a:p>
        </p:txBody>
      </p:sp>
      <p:sp>
        <p:nvSpPr>
          <p:cNvPr id="694" name="Google Shape;694;g1f5f801105d_0_51"/>
          <p:cNvSpPr/>
          <p:nvPr/>
        </p:nvSpPr>
        <p:spPr>
          <a:xfrm>
            <a:off x="-533400" y="1271178"/>
            <a:ext cx="1729800" cy="220500"/>
          </a:xfrm>
          <a:prstGeom prst="homePlate">
            <a:avLst>
              <a:gd name="adj" fmla="val 50000"/>
            </a:avLst>
          </a:prstGeom>
          <a:solidFill>
            <a:srgbClr val="494429"/>
          </a:solidFill>
          <a:ln w="25400" cap="flat" cmpd="sng">
            <a:solidFill>
              <a:srgbClr val="49442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algun Gothic"/>
              <a:ea typeface="Malgun Gothic"/>
              <a:cs typeface="Malgun Gothic"/>
              <a:sym typeface="Malgun Gothic"/>
            </a:endParaRPr>
          </a:p>
        </p:txBody>
      </p:sp>
      <p:pic>
        <p:nvPicPr>
          <p:cNvPr id="695" name="Google Shape;695;g1f5f801105d_0_51"/>
          <p:cNvPicPr preferRelativeResize="0"/>
          <p:nvPr/>
        </p:nvPicPr>
        <p:blipFill>
          <a:blip r:embed="rId3">
            <a:alphaModFix/>
          </a:blip>
          <a:stretch>
            <a:fillRect/>
          </a:stretch>
        </p:blipFill>
        <p:spPr>
          <a:xfrm>
            <a:off x="9101975" y="3476278"/>
            <a:ext cx="9033624" cy="5414400"/>
          </a:xfrm>
          <a:prstGeom prst="rect">
            <a:avLst/>
          </a:prstGeom>
          <a:noFill/>
          <a:ln>
            <a:noFill/>
          </a:ln>
        </p:spPr>
      </p:pic>
      <p:graphicFrame>
        <p:nvGraphicFramePr>
          <p:cNvPr id="696" name="Google Shape;696;g1f5f801105d_0_51"/>
          <p:cNvGraphicFramePr/>
          <p:nvPr/>
        </p:nvGraphicFramePr>
        <p:xfrm>
          <a:off x="776525" y="5190350"/>
          <a:ext cx="8039100" cy="4093000"/>
        </p:xfrm>
        <a:graphic>
          <a:graphicData uri="http://schemas.openxmlformats.org/drawingml/2006/table">
            <a:tbl>
              <a:tblPr>
                <a:noFill/>
                <a:tableStyleId>{1EE81A99-729F-470F-BDFC-CC4869B2B6CD}</a:tableStyleId>
              </a:tblPr>
              <a:tblGrid>
                <a:gridCol w="2009775"/>
                <a:gridCol w="2009775"/>
                <a:gridCol w="2009775"/>
                <a:gridCol w="2009775"/>
              </a:tblGrid>
              <a:tr h="818600">
                <a:tc>
                  <a:txBody>
                    <a:bodyPr/>
                    <a:lstStyle/>
                    <a:p>
                      <a:pPr marL="0" lvl="0" indent="0" algn="ctr" rtl="0">
                        <a:spcBef>
                          <a:spcPts val="0"/>
                        </a:spcBef>
                        <a:spcAft>
                          <a:spcPts val="0"/>
                        </a:spcAft>
                        <a:buNone/>
                      </a:pPr>
                      <a:endParaRPr sz="1600"/>
                    </a:p>
                  </a:txBody>
                  <a:tcPr marL="91425" marR="91425" marT="91425" marB="91425"/>
                </a:tc>
                <a:tc>
                  <a:txBody>
                    <a:bodyPr/>
                    <a:lstStyle/>
                    <a:p>
                      <a:pPr marL="0" lvl="0" indent="0" algn="ctr" rtl="0">
                        <a:spcBef>
                          <a:spcPts val="0"/>
                        </a:spcBef>
                        <a:spcAft>
                          <a:spcPts val="0"/>
                        </a:spcAft>
                        <a:buNone/>
                      </a:pPr>
                      <a:r>
                        <a:rPr lang="ko-KR" sz="1600"/>
                        <a:t>precision</a:t>
                      </a:r>
                      <a:endParaRPr sz="1600"/>
                    </a:p>
                  </a:txBody>
                  <a:tcPr marL="91425" marR="91425" marT="91425" marB="91425"/>
                </a:tc>
                <a:tc>
                  <a:txBody>
                    <a:bodyPr/>
                    <a:lstStyle/>
                    <a:p>
                      <a:pPr marL="0" lvl="0" indent="0" algn="ctr" rtl="0">
                        <a:spcBef>
                          <a:spcPts val="0"/>
                        </a:spcBef>
                        <a:spcAft>
                          <a:spcPts val="0"/>
                        </a:spcAft>
                        <a:buNone/>
                      </a:pPr>
                      <a:r>
                        <a:rPr lang="ko-KR" sz="1600"/>
                        <a:t>recall</a:t>
                      </a:r>
                      <a:endParaRPr sz="1600"/>
                    </a:p>
                  </a:txBody>
                  <a:tcPr marL="91425" marR="91425" marT="91425" marB="91425"/>
                </a:tc>
                <a:tc>
                  <a:txBody>
                    <a:bodyPr/>
                    <a:lstStyle/>
                    <a:p>
                      <a:pPr marL="0" lvl="0" indent="0" algn="ctr" rtl="0">
                        <a:spcBef>
                          <a:spcPts val="0"/>
                        </a:spcBef>
                        <a:spcAft>
                          <a:spcPts val="0"/>
                        </a:spcAft>
                        <a:buNone/>
                      </a:pPr>
                      <a:r>
                        <a:rPr lang="ko-KR" sz="1600"/>
                        <a:t>f1-score</a:t>
                      </a:r>
                      <a:endParaRPr sz="1600"/>
                    </a:p>
                  </a:txBody>
                  <a:tcPr marL="91425" marR="91425" marT="91425" marB="91425"/>
                </a:tc>
              </a:tr>
              <a:tr h="818600">
                <a:tc>
                  <a:txBody>
                    <a:bodyPr/>
                    <a:lstStyle/>
                    <a:p>
                      <a:pPr marL="0" lvl="0" indent="0" algn="ctr" rtl="0">
                        <a:spcBef>
                          <a:spcPts val="0"/>
                        </a:spcBef>
                        <a:spcAft>
                          <a:spcPts val="0"/>
                        </a:spcAft>
                        <a:buNone/>
                      </a:pPr>
                      <a:r>
                        <a:rPr lang="ko-KR" sz="1600"/>
                        <a:t>안전</a:t>
                      </a:r>
                      <a:endParaRPr sz="1600"/>
                    </a:p>
                  </a:txBody>
                  <a:tcPr marL="91425" marR="91425" marT="91425" marB="91425"/>
                </a:tc>
                <a:tc>
                  <a:txBody>
                    <a:bodyPr/>
                    <a:lstStyle/>
                    <a:p>
                      <a:pPr marL="0" lvl="0" indent="0" algn="ctr" rtl="0">
                        <a:spcBef>
                          <a:spcPts val="0"/>
                        </a:spcBef>
                        <a:spcAft>
                          <a:spcPts val="0"/>
                        </a:spcAft>
                        <a:buNone/>
                      </a:pPr>
                      <a:r>
                        <a:rPr lang="ko-KR" sz="1600"/>
                        <a:t>0.86</a:t>
                      </a:r>
                      <a:endParaRPr sz="1600"/>
                    </a:p>
                  </a:txBody>
                  <a:tcPr marL="91425" marR="91425" marT="91425" marB="91425"/>
                </a:tc>
                <a:tc>
                  <a:txBody>
                    <a:bodyPr/>
                    <a:lstStyle/>
                    <a:p>
                      <a:pPr marL="0" lvl="0" indent="0" algn="ctr" rtl="0">
                        <a:spcBef>
                          <a:spcPts val="0"/>
                        </a:spcBef>
                        <a:spcAft>
                          <a:spcPts val="0"/>
                        </a:spcAft>
                        <a:buNone/>
                      </a:pPr>
                      <a:r>
                        <a:rPr lang="ko-KR" sz="1600"/>
                        <a:t>0.99</a:t>
                      </a:r>
                      <a:endParaRPr sz="1600"/>
                    </a:p>
                  </a:txBody>
                  <a:tcPr marL="91425" marR="91425" marT="91425" marB="91425"/>
                </a:tc>
                <a:tc>
                  <a:txBody>
                    <a:bodyPr/>
                    <a:lstStyle/>
                    <a:p>
                      <a:pPr marL="0" lvl="0" indent="0" algn="ctr" rtl="0">
                        <a:spcBef>
                          <a:spcPts val="0"/>
                        </a:spcBef>
                        <a:spcAft>
                          <a:spcPts val="0"/>
                        </a:spcAft>
                        <a:buNone/>
                      </a:pPr>
                      <a:r>
                        <a:rPr lang="ko-KR" sz="1600"/>
                        <a:t>0.92</a:t>
                      </a:r>
                      <a:endParaRPr sz="1600"/>
                    </a:p>
                  </a:txBody>
                  <a:tcPr marL="91425" marR="91425" marT="91425" marB="91425"/>
                </a:tc>
              </a:tr>
              <a:tr h="818600">
                <a:tc>
                  <a:txBody>
                    <a:bodyPr/>
                    <a:lstStyle/>
                    <a:p>
                      <a:pPr marL="0" lvl="0" indent="0" algn="ctr" rtl="0">
                        <a:spcBef>
                          <a:spcPts val="0"/>
                        </a:spcBef>
                        <a:spcAft>
                          <a:spcPts val="0"/>
                        </a:spcAft>
                        <a:buNone/>
                      </a:pPr>
                      <a:r>
                        <a:rPr lang="ko-KR" sz="1600"/>
                        <a:t>주의</a:t>
                      </a:r>
                      <a:endParaRPr sz="1600"/>
                    </a:p>
                  </a:txBody>
                  <a:tcPr marL="91425" marR="91425" marT="91425" marB="91425"/>
                </a:tc>
                <a:tc>
                  <a:txBody>
                    <a:bodyPr/>
                    <a:lstStyle/>
                    <a:p>
                      <a:pPr marL="0" lvl="0" indent="0" algn="ctr" rtl="0">
                        <a:spcBef>
                          <a:spcPts val="0"/>
                        </a:spcBef>
                        <a:spcAft>
                          <a:spcPts val="0"/>
                        </a:spcAft>
                        <a:buNone/>
                      </a:pPr>
                      <a:r>
                        <a:rPr lang="ko-KR" sz="1600"/>
                        <a:t>0.86</a:t>
                      </a:r>
                      <a:endParaRPr sz="1600"/>
                    </a:p>
                  </a:txBody>
                  <a:tcPr marL="91425" marR="91425" marT="91425" marB="91425"/>
                </a:tc>
                <a:tc>
                  <a:txBody>
                    <a:bodyPr/>
                    <a:lstStyle/>
                    <a:p>
                      <a:pPr marL="0" lvl="0" indent="0" algn="ctr" rtl="0">
                        <a:spcBef>
                          <a:spcPts val="0"/>
                        </a:spcBef>
                        <a:spcAft>
                          <a:spcPts val="0"/>
                        </a:spcAft>
                        <a:buNone/>
                      </a:pPr>
                      <a:r>
                        <a:rPr lang="ko-KR" sz="1600"/>
                        <a:t>0.89</a:t>
                      </a:r>
                      <a:endParaRPr sz="1600"/>
                    </a:p>
                  </a:txBody>
                  <a:tcPr marL="91425" marR="91425" marT="91425" marB="91425"/>
                </a:tc>
                <a:tc>
                  <a:txBody>
                    <a:bodyPr/>
                    <a:lstStyle/>
                    <a:p>
                      <a:pPr marL="0" lvl="0" indent="0" algn="ctr" rtl="0">
                        <a:spcBef>
                          <a:spcPts val="0"/>
                        </a:spcBef>
                        <a:spcAft>
                          <a:spcPts val="0"/>
                        </a:spcAft>
                        <a:buNone/>
                      </a:pPr>
                      <a:r>
                        <a:rPr lang="ko-KR" sz="1600"/>
                        <a:t>0.92</a:t>
                      </a:r>
                      <a:endParaRPr sz="1600"/>
                    </a:p>
                  </a:txBody>
                  <a:tcPr marL="91425" marR="91425" marT="91425" marB="91425"/>
                </a:tc>
              </a:tr>
              <a:tr h="818600">
                <a:tc>
                  <a:txBody>
                    <a:bodyPr/>
                    <a:lstStyle/>
                    <a:p>
                      <a:pPr marL="0" lvl="0" indent="0" algn="ctr" rtl="0">
                        <a:spcBef>
                          <a:spcPts val="0"/>
                        </a:spcBef>
                        <a:spcAft>
                          <a:spcPts val="0"/>
                        </a:spcAft>
                        <a:buNone/>
                      </a:pPr>
                      <a:r>
                        <a:rPr lang="ko-KR" sz="1600"/>
                        <a:t>경고</a:t>
                      </a:r>
                      <a:endParaRPr sz="1600"/>
                    </a:p>
                  </a:txBody>
                  <a:tcPr marL="91425" marR="91425" marT="91425" marB="91425"/>
                </a:tc>
                <a:tc>
                  <a:txBody>
                    <a:bodyPr/>
                    <a:lstStyle/>
                    <a:p>
                      <a:pPr marL="0" lvl="0" indent="0" algn="ctr" rtl="0">
                        <a:spcBef>
                          <a:spcPts val="0"/>
                        </a:spcBef>
                        <a:spcAft>
                          <a:spcPts val="0"/>
                        </a:spcAft>
                        <a:buNone/>
                      </a:pPr>
                      <a:r>
                        <a:rPr lang="ko-KR" sz="1600"/>
                        <a:t>0.48</a:t>
                      </a:r>
                      <a:endParaRPr sz="1600"/>
                    </a:p>
                  </a:txBody>
                  <a:tcPr marL="91425" marR="91425" marT="91425" marB="91425"/>
                </a:tc>
                <a:tc>
                  <a:txBody>
                    <a:bodyPr/>
                    <a:lstStyle/>
                    <a:p>
                      <a:pPr marL="0" lvl="0" indent="0" algn="ctr" rtl="0">
                        <a:spcBef>
                          <a:spcPts val="0"/>
                        </a:spcBef>
                        <a:spcAft>
                          <a:spcPts val="0"/>
                        </a:spcAft>
                        <a:buNone/>
                      </a:pPr>
                      <a:r>
                        <a:rPr lang="ko-KR" sz="1600"/>
                        <a:t>0.00</a:t>
                      </a:r>
                      <a:endParaRPr sz="1600"/>
                    </a:p>
                  </a:txBody>
                  <a:tcPr marL="91425" marR="91425" marT="91425" marB="91425"/>
                </a:tc>
                <a:tc>
                  <a:txBody>
                    <a:bodyPr/>
                    <a:lstStyle/>
                    <a:p>
                      <a:pPr marL="0" lvl="0" indent="0" algn="ctr" rtl="0">
                        <a:spcBef>
                          <a:spcPts val="0"/>
                        </a:spcBef>
                        <a:spcAft>
                          <a:spcPts val="0"/>
                        </a:spcAft>
                        <a:buNone/>
                      </a:pPr>
                      <a:r>
                        <a:rPr lang="ko-KR" sz="1600"/>
                        <a:t>0.01</a:t>
                      </a:r>
                      <a:endParaRPr sz="1600"/>
                    </a:p>
                  </a:txBody>
                  <a:tcPr marL="91425" marR="91425" marT="91425" marB="91425"/>
                </a:tc>
              </a:tr>
              <a:tr h="818600">
                <a:tc>
                  <a:txBody>
                    <a:bodyPr/>
                    <a:lstStyle/>
                    <a:p>
                      <a:pPr marL="0" lvl="0" indent="0" algn="ctr" rtl="0">
                        <a:spcBef>
                          <a:spcPts val="0"/>
                        </a:spcBef>
                        <a:spcAft>
                          <a:spcPts val="0"/>
                        </a:spcAft>
                        <a:buNone/>
                      </a:pPr>
                      <a:r>
                        <a:rPr lang="ko-KR" sz="1600"/>
                        <a:t>accuracy</a:t>
                      </a:r>
                      <a:endParaRPr sz="1600"/>
                    </a:p>
                  </a:txBody>
                  <a:tcPr marL="91425" marR="91425" marT="91425" marB="91425"/>
                </a:tc>
                <a:tc>
                  <a:txBody>
                    <a:bodyPr/>
                    <a:lstStyle/>
                    <a:p>
                      <a:pPr marL="0" lvl="0" indent="0" algn="ctr" rtl="0">
                        <a:spcBef>
                          <a:spcPts val="0"/>
                        </a:spcBef>
                        <a:spcAft>
                          <a:spcPts val="0"/>
                        </a:spcAft>
                        <a:buNone/>
                      </a:pPr>
                      <a:endParaRPr sz="1600"/>
                    </a:p>
                  </a:txBody>
                  <a:tcPr marL="91425" marR="91425" marT="91425" marB="91425"/>
                </a:tc>
                <a:tc>
                  <a:txBody>
                    <a:bodyPr/>
                    <a:lstStyle/>
                    <a:p>
                      <a:pPr marL="0" lvl="0" indent="0" algn="ctr" rtl="0">
                        <a:spcBef>
                          <a:spcPts val="0"/>
                        </a:spcBef>
                        <a:spcAft>
                          <a:spcPts val="0"/>
                        </a:spcAft>
                        <a:buNone/>
                      </a:pPr>
                      <a:endParaRPr sz="1600"/>
                    </a:p>
                  </a:txBody>
                  <a:tcPr marL="91425" marR="91425" marT="91425" marB="91425"/>
                </a:tc>
                <a:tc>
                  <a:txBody>
                    <a:bodyPr/>
                    <a:lstStyle/>
                    <a:p>
                      <a:pPr marL="0" lvl="0" indent="0" algn="ctr" rtl="0">
                        <a:spcBef>
                          <a:spcPts val="0"/>
                        </a:spcBef>
                        <a:spcAft>
                          <a:spcPts val="0"/>
                        </a:spcAft>
                        <a:buNone/>
                      </a:pPr>
                      <a:r>
                        <a:rPr lang="ko-KR" sz="1600" dirty="0"/>
                        <a:t>0.87</a:t>
                      </a:r>
                      <a:endParaRPr sz="1600" dirty="0"/>
                    </a:p>
                  </a:txBody>
                  <a:tcPr marL="91425" marR="91425" marT="91425" marB="91425"/>
                </a:tc>
              </a:tr>
            </a:tbl>
          </a:graphicData>
        </a:graphic>
      </p:graphicFrame>
      <p:sp>
        <p:nvSpPr>
          <p:cNvPr id="697" name="Google Shape;697;g1f5f801105d_0_51"/>
          <p:cNvSpPr/>
          <p:nvPr/>
        </p:nvSpPr>
        <p:spPr>
          <a:xfrm>
            <a:off x="0" y="-223000"/>
            <a:ext cx="18288000" cy="874200"/>
          </a:xfrm>
          <a:prstGeom prst="rect">
            <a:avLst/>
          </a:prstGeom>
          <a:solidFill>
            <a:srgbClr val="494429"/>
          </a:solidFill>
          <a:ln w="9525" cap="flat" cmpd="sng">
            <a:solidFill>
              <a:srgbClr val="49442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701"/>
        <p:cNvGrpSpPr/>
        <p:nvPr/>
      </p:nvGrpSpPr>
      <p:grpSpPr>
        <a:xfrm>
          <a:off x="0" y="0"/>
          <a:ext cx="0" cy="0"/>
          <a:chOff x="0" y="0"/>
          <a:chExt cx="0" cy="0"/>
        </a:xfrm>
      </p:grpSpPr>
      <p:sp>
        <p:nvSpPr>
          <p:cNvPr id="702" name="Google Shape;702;p37"/>
          <p:cNvSpPr/>
          <p:nvPr/>
        </p:nvSpPr>
        <p:spPr>
          <a:xfrm>
            <a:off x="642600" y="2839250"/>
            <a:ext cx="8306966" cy="6851266"/>
          </a:xfrm>
          <a:custGeom>
            <a:avLst/>
            <a:gdLst/>
            <a:ahLst/>
            <a:cxnLst/>
            <a:rect l="l" t="t" r="r" b="b"/>
            <a:pathLst>
              <a:path w="2072855" h="509672" extrusionOk="0">
                <a:moveTo>
                  <a:pt x="0" y="0"/>
                </a:moveTo>
                <a:lnTo>
                  <a:pt x="2072855" y="0"/>
                </a:lnTo>
                <a:lnTo>
                  <a:pt x="2072855" y="509672"/>
                </a:lnTo>
                <a:lnTo>
                  <a:pt x="0" y="509672"/>
                </a:lnTo>
                <a:close/>
              </a:path>
            </a:pathLst>
          </a:custGeom>
          <a:solidFill>
            <a:srgbClr val="F4F4F4"/>
          </a:solidFill>
          <a:ln>
            <a:noFill/>
          </a:ln>
        </p:spPr>
      </p:sp>
      <p:sp>
        <p:nvSpPr>
          <p:cNvPr id="703" name="Google Shape;703;p37"/>
          <p:cNvSpPr txBox="1">
            <a:spLocks noGrp="1"/>
          </p:cNvSpPr>
          <p:nvPr>
            <p:ph type="subTitle" idx="1"/>
          </p:nvPr>
        </p:nvSpPr>
        <p:spPr>
          <a:xfrm>
            <a:off x="1002625" y="3402400"/>
            <a:ext cx="7620900" cy="6851100"/>
          </a:xfrm>
          <a:prstGeom prst="rect">
            <a:avLst/>
          </a:prstGeom>
          <a:noFill/>
          <a:ln>
            <a:noFill/>
          </a:ln>
        </p:spPr>
        <p:txBody>
          <a:bodyPr spcFirstLastPara="1" wrap="square" lIns="163275" tIns="81625" rIns="163275" bIns="81625" anchor="t" anchorCtr="0">
            <a:normAutofit/>
          </a:bodyPr>
          <a:lstStyle/>
          <a:p>
            <a:pPr marL="457200" lvl="0" indent="-431800" algn="l" rtl="0">
              <a:lnSpc>
                <a:spcPct val="115000"/>
              </a:lnSpc>
              <a:spcBef>
                <a:spcPts val="800"/>
              </a:spcBef>
              <a:spcAft>
                <a:spcPts val="0"/>
              </a:spcAft>
              <a:buClr>
                <a:schemeClr val="dk1"/>
              </a:buClr>
              <a:buSzPts val="3200"/>
              <a:buChar char="-"/>
            </a:pPr>
            <a:r>
              <a:rPr lang="ko-KR" sz="3200" dirty="0">
                <a:solidFill>
                  <a:schemeClr val="dk1"/>
                </a:solidFill>
                <a:latin typeface="G마켓 산스 TTF Medium" pitchFamily="2" charset="-127"/>
                <a:ea typeface="G마켓 산스 TTF Medium" pitchFamily="2" charset="-127"/>
              </a:rPr>
              <a:t>다수의 결정 </a:t>
            </a:r>
            <a:r>
              <a:rPr lang="ko-KR" sz="3200" dirty="0" err="1">
                <a:solidFill>
                  <a:schemeClr val="dk1"/>
                </a:solidFill>
                <a:latin typeface="G마켓 산스 TTF Medium" pitchFamily="2" charset="-127"/>
                <a:ea typeface="G마켓 산스 TTF Medium" pitchFamily="2" charset="-127"/>
              </a:rPr>
              <a:t>트리를</a:t>
            </a:r>
            <a:r>
              <a:rPr lang="ko-KR" sz="3200" dirty="0">
                <a:solidFill>
                  <a:schemeClr val="dk1"/>
                </a:solidFill>
                <a:latin typeface="G마켓 산스 TTF Medium" pitchFamily="2" charset="-127"/>
                <a:ea typeface="G마켓 산스 TTF Medium" pitchFamily="2" charset="-127"/>
              </a:rPr>
              <a:t> 학습하는 앙상블 기법 중 하나이다.</a:t>
            </a:r>
            <a:endParaRPr sz="3200" dirty="0">
              <a:solidFill>
                <a:schemeClr val="dk1"/>
              </a:solidFill>
              <a:latin typeface="G마켓 산스 TTF Medium" pitchFamily="2" charset="-127"/>
              <a:ea typeface="G마켓 산스 TTF Medium" pitchFamily="2" charset="-127"/>
            </a:endParaRPr>
          </a:p>
          <a:p>
            <a:pPr marL="457200" lvl="0" indent="0" algn="l" rtl="0">
              <a:lnSpc>
                <a:spcPct val="115000"/>
              </a:lnSpc>
              <a:spcBef>
                <a:spcPts val="800"/>
              </a:spcBef>
              <a:spcAft>
                <a:spcPts val="0"/>
              </a:spcAft>
              <a:buNone/>
            </a:pPr>
            <a:endParaRPr sz="3200" dirty="0">
              <a:solidFill>
                <a:schemeClr val="dk1"/>
              </a:solidFill>
              <a:latin typeface="G마켓 산스 TTF Medium" pitchFamily="2" charset="-127"/>
              <a:ea typeface="G마켓 산스 TTF Medium" pitchFamily="2" charset="-127"/>
            </a:endParaRPr>
          </a:p>
          <a:p>
            <a:pPr marL="457200" lvl="0" indent="-431800" algn="l" rtl="0">
              <a:lnSpc>
                <a:spcPct val="115000"/>
              </a:lnSpc>
              <a:spcBef>
                <a:spcPts val="800"/>
              </a:spcBef>
              <a:spcAft>
                <a:spcPts val="0"/>
              </a:spcAft>
              <a:buClr>
                <a:schemeClr val="dk1"/>
              </a:buClr>
              <a:buSzPts val="3200"/>
              <a:buChar char="-"/>
            </a:pPr>
            <a:r>
              <a:rPr lang="ko-KR" sz="3200" dirty="0">
                <a:solidFill>
                  <a:schemeClr val="dk1"/>
                </a:solidFill>
                <a:latin typeface="G마켓 산스 TTF Medium" pitchFamily="2" charset="-127"/>
                <a:ea typeface="G마켓 산스 TTF Medium" pitchFamily="2" charset="-127"/>
              </a:rPr>
              <a:t>각 결정 </a:t>
            </a:r>
            <a:r>
              <a:rPr lang="ko-KR" sz="3200" dirty="0" err="1">
                <a:solidFill>
                  <a:schemeClr val="dk1"/>
                </a:solidFill>
                <a:latin typeface="G마켓 산스 TTF Medium" pitchFamily="2" charset="-127"/>
                <a:ea typeface="G마켓 산스 TTF Medium" pitchFamily="2" charset="-127"/>
              </a:rPr>
              <a:t>트리에서</a:t>
            </a:r>
            <a:r>
              <a:rPr lang="ko-KR" sz="3200" dirty="0">
                <a:solidFill>
                  <a:schemeClr val="dk1"/>
                </a:solidFill>
                <a:latin typeface="G마켓 산스 TTF Medium" pitchFamily="2" charset="-127"/>
                <a:ea typeface="G마켓 산스 TTF Medium" pitchFamily="2" charset="-127"/>
              </a:rPr>
              <a:t> 나온 결과를 과반수투표 혹은 평균을 내서 최종 결과를 예측한다.</a:t>
            </a:r>
            <a:endParaRPr sz="3200" dirty="0">
              <a:solidFill>
                <a:schemeClr val="dk1"/>
              </a:solidFill>
              <a:latin typeface="G마켓 산스 TTF Medium" pitchFamily="2" charset="-127"/>
              <a:ea typeface="G마켓 산스 TTF Medium" pitchFamily="2" charset="-127"/>
            </a:endParaRPr>
          </a:p>
          <a:p>
            <a:pPr marL="457200" lvl="0" indent="0" algn="l" rtl="0">
              <a:lnSpc>
                <a:spcPct val="115000"/>
              </a:lnSpc>
              <a:spcBef>
                <a:spcPts val="800"/>
              </a:spcBef>
              <a:spcAft>
                <a:spcPts val="0"/>
              </a:spcAft>
              <a:buNone/>
            </a:pPr>
            <a:endParaRPr sz="3200" dirty="0">
              <a:solidFill>
                <a:schemeClr val="dk1"/>
              </a:solidFill>
              <a:latin typeface="G마켓 산스 TTF Medium" pitchFamily="2" charset="-127"/>
              <a:ea typeface="G마켓 산스 TTF Medium" pitchFamily="2" charset="-127"/>
            </a:endParaRPr>
          </a:p>
          <a:p>
            <a:pPr marL="457200" lvl="0" indent="-431800" algn="l" rtl="0">
              <a:lnSpc>
                <a:spcPct val="115000"/>
              </a:lnSpc>
              <a:spcBef>
                <a:spcPts val="800"/>
              </a:spcBef>
              <a:spcAft>
                <a:spcPts val="0"/>
              </a:spcAft>
              <a:buClr>
                <a:schemeClr val="dk1"/>
              </a:buClr>
              <a:buSzPts val="3200"/>
              <a:buChar char="-"/>
            </a:pPr>
            <a:r>
              <a:rPr lang="ko-KR" sz="3200" dirty="0">
                <a:solidFill>
                  <a:schemeClr val="dk1"/>
                </a:solidFill>
                <a:latin typeface="G마켓 산스 TTF Medium" pitchFamily="2" charset="-127"/>
                <a:ea typeface="G마켓 산스 TTF Medium" pitchFamily="2" charset="-127"/>
              </a:rPr>
              <a:t>결정 </a:t>
            </a:r>
            <a:r>
              <a:rPr lang="ko-KR" sz="3200" dirty="0" err="1">
                <a:solidFill>
                  <a:schemeClr val="dk1"/>
                </a:solidFill>
                <a:latin typeface="G마켓 산스 TTF Medium" pitchFamily="2" charset="-127"/>
                <a:ea typeface="G마켓 산스 TTF Medium" pitchFamily="2" charset="-127"/>
              </a:rPr>
              <a:t>트리의</a:t>
            </a:r>
            <a:r>
              <a:rPr lang="ko-KR" sz="3200" dirty="0">
                <a:solidFill>
                  <a:schemeClr val="dk1"/>
                </a:solidFill>
                <a:latin typeface="G마켓 산스 TTF Medium" pitchFamily="2" charset="-127"/>
                <a:ea typeface="G마켓 산스 TTF Medium" pitchFamily="2" charset="-127"/>
              </a:rPr>
              <a:t> 단점인 </a:t>
            </a:r>
            <a:r>
              <a:rPr lang="ko-KR" sz="3200" dirty="0" err="1">
                <a:solidFill>
                  <a:schemeClr val="dk1"/>
                </a:solidFill>
                <a:latin typeface="G마켓 산스 TTF Medium" pitchFamily="2" charset="-127"/>
                <a:ea typeface="G마켓 산스 TTF Medium" pitchFamily="2" charset="-127"/>
              </a:rPr>
              <a:t>과적합을</a:t>
            </a:r>
            <a:r>
              <a:rPr lang="ko-KR" sz="3200" dirty="0">
                <a:solidFill>
                  <a:schemeClr val="dk1"/>
                </a:solidFill>
                <a:latin typeface="G마켓 산스 TTF Medium" pitchFamily="2" charset="-127"/>
                <a:ea typeface="G마켓 산스 TTF Medium" pitchFamily="2" charset="-127"/>
              </a:rPr>
              <a:t> 보완한 방법이다.</a:t>
            </a:r>
            <a:endParaRPr sz="3200" dirty="0">
              <a:solidFill>
                <a:schemeClr val="dk1"/>
              </a:solidFill>
              <a:latin typeface="G마켓 산스 TTF Medium" pitchFamily="2" charset="-127"/>
              <a:ea typeface="G마켓 산스 TTF Medium" pitchFamily="2" charset="-127"/>
            </a:endParaRPr>
          </a:p>
          <a:p>
            <a:pPr marL="0" lvl="0" indent="0" algn="l" rtl="0">
              <a:spcBef>
                <a:spcPts val="0"/>
              </a:spcBef>
              <a:spcAft>
                <a:spcPts val="0"/>
              </a:spcAft>
              <a:buClr>
                <a:schemeClr val="dk1"/>
              </a:buClr>
              <a:buSzPts val="3200"/>
              <a:buNone/>
            </a:pPr>
            <a:endParaRPr sz="3200" dirty="0">
              <a:solidFill>
                <a:schemeClr val="dk1"/>
              </a:solidFill>
            </a:endParaRPr>
          </a:p>
        </p:txBody>
      </p:sp>
      <p:sp>
        <p:nvSpPr>
          <p:cNvPr id="704" name="Google Shape;704;p37"/>
          <p:cNvSpPr txBox="1"/>
          <p:nvPr/>
        </p:nvSpPr>
        <p:spPr>
          <a:xfrm>
            <a:off x="1367136" y="282963"/>
            <a:ext cx="15544800" cy="2205038"/>
          </a:xfrm>
          <a:prstGeom prst="rect">
            <a:avLst/>
          </a:prstGeom>
          <a:noFill/>
          <a:ln>
            <a:noFill/>
          </a:ln>
        </p:spPr>
        <p:txBody>
          <a:bodyPr spcFirstLastPara="1" wrap="square" lIns="163275" tIns="81625" rIns="163275" bIns="81625" anchor="ctr" anchorCtr="0">
            <a:normAutofit/>
          </a:bodyPr>
          <a:lstStyle/>
          <a:p>
            <a:pPr marL="0" marR="0" lvl="0" indent="0" algn="l" rtl="0">
              <a:spcBef>
                <a:spcPts val="0"/>
              </a:spcBef>
              <a:spcAft>
                <a:spcPts val="0"/>
              </a:spcAft>
              <a:buClr>
                <a:srgbClr val="000000"/>
              </a:buClr>
              <a:buSzPts val="6400"/>
              <a:buFont typeface="Malgun Gothic"/>
              <a:buNone/>
            </a:pPr>
            <a:r>
              <a:rPr lang="ko-KR" sz="6000" dirty="0">
                <a:solidFill>
                  <a:srgbClr val="000000"/>
                </a:solidFill>
                <a:latin typeface="G마켓 산스 TTF Medium" pitchFamily="2" charset="-127"/>
                <a:ea typeface="G마켓 산스 TTF Medium" pitchFamily="2" charset="-127"/>
                <a:cs typeface="Malgun Gothic"/>
                <a:sym typeface="Malgun Gothic"/>
              </a:rPr>
              <a:t>Random Forest</a:t>
            </a:r>
            <a:endParaRPr sz="6000" dirty="0">
              <a:solidFill>
                <a:srgbClr val="000000"/>
              </a:solidFill>
              <a:latin typeface="G마켓 산스 TTF Medium" pitchFamily="2" charset="-127"/>
              <a:ea typeface="G마켓 산스 TTF Medium" pitchFamily="2" charset="-127"/>
              <a:cs typeface="Malgun Gothic"/>
              <a:sym typeface="Malgun Gothic"/>
            </a:endParaRPr>
          </a:p>
        </p:txBody>
      </p:sp>
      <p:sp>
        <p:nvSpPr>
          <p:cNvPr id="705" name="Google Shape;705;p37"/>
          <p:cNvSpPr/>
          <p:nvPr/>
        </p:nvSpPr>
        <p:spPr>
          <a:xfrm>
            <a:off x="-533400" y="1271178"/>
            <a:ext cx="1729740" cy="220456"/>
          </a:xfrm>
          <a:prstGeom prst="homePlate">
            <a:avLst>
              <a:gd name="adj" fmla="val 50000"/>
            </a:avLst>
          </a:prstGeom>
          <a:solidFill>
            <a:srgbClr val="494429"/>
          </a:solidFill>
          <a:ln w="25400" cap="flat" cmpd="sng">
            <a:solidFill>
              <a:srgbClr val="49442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algun Gothic"/>
              <a:ea typeface="Malgun Gothic"/>
              <a:cs typeface="Malgun Gothic"/>
              <a:sym typeface="Malgun Gothic"/>
            </a:endParaRPr>
          </a:p>
        </p:txBody>
      </p:sp>
      <p:pic>
        <p:nvPicPr>
          <p:cNvPr id="706" name="Google Shape;706;p37"/>
          <p:cNvPicPr preferRelativeResize="0"/>
          <p:nvPr/>
        </p:nvPicPr>
        <p:blipFill rotWithShape="1">
          <a:blip r:embed="rId3">
            <a:alphaModFix/>
          </a:blip>
          <a:srcRect/>
          <a:stretch/>
        </p:blipFill>
        <p:spPr>
          <a:xfrm>
            <a:off x="9184875" y="3002374"/>
            <a:ext cx="8825625" cy="5804775"/>
          </a:xfrm>
          <a:prstGeom prst="rect">
            <a:avLst/>
          </a:prstGeom>
          <a:noFill/>
          <a:ln>
            <a:noFill/>
          </a:ln>
        </p:spPr>
      </p:pic>
      <p:sp>
        <p:nvSpPr>
          <p:cNvPr id="707" name="Google Shape;707;p37"/>
          <p:cNvSpPr/>
          <p:nvPr/>
        </p:nvSpPr>
        <p:spPr>
          <a:xfrm>
            <a:off x="0" y="-223000"/>
            <a:ext cx="18288000" cy="874200"/>
          </a:xfrm>
          <a:prstGeom prst="rect">
            <a:avLst/>
          </a:prstGeom>
          <a:solidFill>
            <a:srgbClr val="494429"/>
          </a:solidFill>
          <a:ln w="9525" cap="flat" cmpd="sng">
            <a:solidFill>
              <a:srgbClr val="49442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711"/>
        <p:cNvGrpSpPr/>
        <p:nvPr/>
      </p:nvGrpSpPr>
      <p:grpSpPr>
        <a:xfrm>
          <a:off x="0" y="0"/>
          <a:ext cx="0" cy="0"/>
          <a:chOff x="0" y="0"/>
          <a:chExt cx="0" cy="0"/>
        </a:xfrm>
      </p:grpSpPr>
      <p:sp>
        <p:nvSpPr>
          <p:cNvPr id="712" name="Google Shape;712;g1f5f801105d_0_62"/>
          <p:cNvSpPr/>
          <p:nvPr/>
        </p:nvSpPr>
        <p:spPr>
          <a:xfrm>
            <a:off x="642600" y="2871450"/>
            <a:ext cx="8306966" cy="6819411"/>
          </a:xfrm>
          <a:custGeom>
            <a:avLst/>
            <a:gdLst/>
            <a:ahLst/>
            <a:cxnLst/>
            <a:rect l="l" t="t" r="r" b="b"/>
            <a:pathLst>
              <a:path w="2072855" h="509672" extrusionOk="0">
                <a:moveTo>
                  <a:pt x="0" y="0"/>
                </a:moveTo>
                <a:lnTo>
                  <a:pt x="2072855" y="0"/>
                </a:lnTo>
                <a:lnTo>
                  <a:pt x="2072855" y="509672"/>
                </a:lnTo>
                <a:lnTo>
                  <a:pt x="0" y="509672"/>
                </a:lnTo>
                <a:close/>
              </a:path>
            </a:pathLst>
          </a:custGeom>
          <a:solidFill>
            <a:srgbClr val="F4F4F4"/>
          </a:solidFill>
          <a:ln>
            <a:noFill/>
          </a:ln>
        </p:spPr>
      </p:sp>
      <p:sp>
        <p:nvSpPr>
          <p:cNvPr id="713" name="Google Shape;713;g1f5f801105d_0_62"/>
          <p:cNvSpPr txBox="1">
            <a:spLocks noGrp="1"/>
          </p:cNvSpPr>
          <p:nvPr>
            <p:ph type="subTitle" idx="1"/>
          </p:nvPr>
        </p:nvSpPr>
        <p:spPr>
          <a:xfrm>
            <a:off x="1002625" y="3023850"/>
            <a:ext cx="7816200" cy="7080900"/>
          </a:xfrm>
          <a:prstGeom prst="rect">
            <a:avLst/>
          </a:prstGeom>
          <a:noFill/>
          <a:ln>
            <a:noFill/>
          </a:ln>
        </p:spPr>
        <p:txBody>
          <a:bodyPr spcFirstLastPara="1" wrap="square" lIns="163275" tIns="81625" rIns="163275" bIns="81625" anchor="t" anchorCtr="0">
            <a:normAutofit/>
          </a:bodyPr>
          <a:lstStyle/>
          <a:p>
            <a:pPr marL="0" lvl="0" indent="0" algn="l" rtl="0">
              <a:lnSpc>
                <a:spcPct val="115000"/>
              </a:lnSpc>
              <a:spcBef>
                <a:spcPts val="800"/>
              </a:spcBef>
              <a:spcAft>
                <a:spcPts val="0"/>
              </a:spcAft>
              <a:buNone/>
            </a:pPr>
            <a:r>
              <a:rPr lang="ko-KR" sz="3200" dirty="0">
                <a:solidFill>
                  <a:schemeClr val="dk1"/>
                </a:solidFill>
                <a:latin typeface="G마켓 산스 TTF Medium" pitchFamily="2" charset="-127"/>
                <a:ea typeface="G마켓 산스 TTF Medium" pitchFamily="2" charset="-127"/>
                <a:cs typeface="Arial"/>
                <a:sym typeface="Arial"/>
              </a:rPr>
              <a:t>&lt;성능 평가 결과&gt;</a:t>
            </a:r>
            <a:endParaRPr sz="3200" dirty="0">
              <a:solidFill>
                <a:schemeClr val="dk1"/>
              </a:solidFill>
              <a:latin typeface="G마켓 산스 TTF Medium" pitchFamily="2" charset="-127"/>
              <a:ea typeface="G마켓 산스 TTF Medium" pitchFamily="2" charset="-127"/>
              <a:cs typeface="Arial"/>
              <a:sym typeface="Arial"/>
            </a:endParaRPr>
          </a:p>
          <a:p>
            <a:pPr marL="0" lvl="0" indent="0" algn="l" rtl="0">
              <a:spcBef>
                <a:spcPts val="0"/>
              </a:spcBef>
              <a:spcAft>
                <a:spcPts val="0"/>
              </a:spcAft>
              <a:buClr>
                <a:schemeClr val="dk1"/>
              </a:buClr>
              <a:buSzPts val="3200"/>
              <a:buNone/>
            </a:pPr>
            <a:r>
              <a:rPr lang="ko-KR" sz="3200" dirty="0">
                <a:solidFill>
                  <a:schemeClr val="dk1"/>
                </a:solidFill>
                <a:latin typeface="G마켓 산스 TTF Medium" pitchFamily="2" charset="-127"/>
                <a:ea typeface="G마켓 산스 TTF Medium" pitchFamily="2" charset="-127"/>
              </a:rPr>
              <a:t>max_depth: None, n_estimators:200 , max_features: log</a:t>
            </a:r>
            <a:endParaRPr sz="3200" dirty="0">
              <a:solidFill>
                <a:schemeClr val="dk1"/>
              </a:solidFill>
              <a:latin typeface="G마켓 산스 TTF Medium" pitchFamily="2" charset="-127"/>
              <a:ea typeface="G마켓 산스 TTF Medium" pitchFamily="2" charset="-127"/>
            </a:endParaRPr>
          </a:p>
          <a:p>
            <a:pPr marL="0" lvl="0" indent="0" algn="l" rtl="0">
              <a:spcBef>
                <a:spcPts val="0"/>
              </a:spcBef>
              <a:spcAft>
                <a:spcPts val="0"/>
              </a:spcAft>
              <a:buClr>
                <a:schemeClr val="dk1"/>
              </a:buClr>
              <a:buSzPts val="3200"/>
              <a:buNone/>
            </a:pPr>
            <a:endParaRPr sz="3200" dirty="0">
              <a:solidFill>
                <a:schemeClr val="dk1"/>
              </a:solidFill>
            </a:endParaRPr>
          </a:p>
          <a:p>
            <a:pPr marL="0" lvl="0" indent="0" algn="l" rtl="0">
              <a:spcBef>
                <a:spcPts val="0"/>
              </a:spcBef>
              <a:spcAft>
                <a:spcPts val="0"/>
              </a:spcAft>
              <a:buClr>
                <a:schemeClr val="dk1"/>
              </a:buClr>
              <a:buSzPts val="3200"/>
              <a:buNone/>
            </a:pPr>
            <a:endParaRPr sz="3200" dirty="0">
              <a:solidFill>
                <a:schemeClr val="dk1"/>
              </a:solidFill>
            </a:endParaRPr>
          </a:p>
          <a:p>
            <a:pPr marL="0" lvl="0" indent="0" algn="l" rtl="0">
              <a:spcBef>
                <a:spcPts val="0"/>
              </a:spcBef>
              <a:spcAft>
                <a:spcPts val="0"/>
              </a:spcAft>
              <a:buClr>
                <a:schemeClr val="dk1"/>
              </a:buClr>
              <a:buSzPts val="3200"/>
              <a:buNone/>
            </a:pPr>
            <a:endParaRPr sz="3200" dirty="0">
              <a:solidFill>
                <a:schemeClr val="dk1"/>
              </a:solidFill>
            </a:endParaRPr>
          </a:p>
          <a:p>
            <a:pPr marL="0" lvl="0" indent="0" algn="l" rtl="0">
              <a:spcBef>
                <a:spcPts val="0"/>
              </a:spcBef>
              <a:spcAft>
                <a:spcPts val="0"/>
              </a:spcAft>
              <a:buClr>
                <a:schemeClr val="dk1"/>
              </a:buClr>
              <a:buSzPts val="3200"/>
              <a:buNone/>
            </a:pPr>
            <a:endParaRPr sz="3600" dirty="0">
              <a:solidFill>
                <a:schemeClr val="dk1"/>
              </a:solidFill>
              <a:latin typeface="Arial"/>
              <a:ea typeface="Arial"/>
              <a:cs typeface="Arial"/>
              <a:sym typeface="Arial"/>
            </a:endParaRPr>
          </a:p>
        </p:txBody>
      </p:sp>
      <p:sp>
        <p:nvSpPr>
          <p:cNvPr id="714" name="Google Shape;714;g1f5f801105d_0_62"/>
          <p:cNvSpPr txBox="1"/>
          <p:nvPr/>
        </p:nvSpPr>
        <p:spPr>
          <a:xfrm>
            <a:off x="1371611" y="278913"/>
            <a:ext cx="15544800" cy="2205000"/>
          </a:xfrm>
          <a:prstGeom prst="rect">
            <a:avLst/>
          </a:prstGeom>
          <a:noFill/>
          <a:ln>
            <a:noFill/>
          </a:ln>
        </p:spPr>
        <p:txBody>
          <a:bodyPr spcFirstLastPara="1" wrap="square" lIns="163275" tIns="81625" rIns="163275" bIns="81625" anchor="ctr" anchorCtr="0">
            <a:normAutofit/>
          </a:bodyPr>
          <a:lstStyle/>
          <a:p>
            <a:pPr marL="0" lvl="0" indent="0" algn="l" rtl="0">
              <a:spcBef>
                <a:spcPts val="0"/>
              </a:spcBef>
              <a:spcAft>
                <a:spcPts val="0"/>
              </a:spcAft>
              <a:buClr>
                <a:schemeClr val="dk1"/>
              </a:buClr>
              <a:buSzPts val="6400"/>
              <a:buFont typeface="Malgun Gothic"/>
              <a:buNone/>
            </a:pPr>
            <a:r>
              <a:rPr lang="ko-KR" sz="6000" dirty="0">
                <a:solidFill>
                  <a:schemeClr val="dk1"/>
                </a:solidFill>
                <a:latin typeface="G마켓 산스 TTF Medium" pitchFamily="2" charset="-127"/>
                <a:ea typeface="G마켓 산스 TTF Medium" pitchFamily="2" charset="-127"/>
                <a:cs typeface="Malgun Gothic"/>
                <a:sym typeface="Malgun Gothic"/>
              </a:rPr>
              <a:t>Random Forest</a:t>
            </a:r>
            <a:endParaRPr sz="6000" dirty="0">
              <a:solidFill>
                <a:srgbClr val="000000"/>
              </a:solidFill>
              <a:latin typeface="G마켓 산스 TTF Medium" pitchFamily="2" charset="-127"/>
              <a:ea typeface="G마켓 산스 TTF Medium" pitchFamily="2" charset="-127"/>
              <a:cs typeface="Malgun Gothic"/>
              <a:sym typeface="Malgun Gothic"/>
            </a:endParaRPr>
          </a:p>
        </p:txBody>
      </p:sp>
      <p:sp>
        <p:nvSpPr>
          <p:cNvPr id="715" name="Google Shape;715;g1f5f801105d_0_62"/>
          <p:cNvSpPr/>
          <p:nvPr/>
        </p:nvSpPr>
        <p:spPr>
          <a:xfrm>
            <a:off x="-533400" y="1271178"/>
            <a:ext cx="1729800" cy="220500"/>
          </a:xfrm>
          <a:prstGeom prst="homePlate">
            <a:avLst>
              <a:gd name="adj" fmla="val 50000"/>
            </a:avLst>
          </a:prstGeom>
          <a:solidFill>
            <a:srgbClr val="494429"/>
          </a:solidFill>
          <a:ln w="25400" cap="flat" cmpd="sng">
            <a:solidFill>
              <a:srgbClr val="49442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algun Gothic"/>
              <a:ea typeface="Malgun Gothic"/>
              <a:cs typeface="Malgun Gothic"/>
              <a:sym typeface="Malgun Gothic"/>
            </a:endParaRPr>
          </a:p>
        </p:txBody>
      </p:sp>
      <p:graphicFrame>
        <p:nvGraphicFramePr>
          <p:cNvPr id="716" name="Google Shape;716;g1f5f801105d_0_62"/>
          <p:cNvGraphicFramePr/>
          <p:nvPr/>
        </p:nvGraphicFramePr>
        <p:xfrm>
          <a:off x="776538" y="5549600"/>
          <a:ext cx="8039100" cy="4093000"/>
        </p:xfrm>
        <a:graphic>
          <a:graphicData uri="http://schemas.openxmlformats.org/drawingml/2006/table">
            <a:tbl>
              <a:tblPr>
                <a:noFill/>
                <a:tableStyleId>{1EE81A99-729F-470F-BDFC-CC4869B2B6CD}</a:tableStyleId>
              </a:tblPr>
              <a:tblGrid>
                <a:gridCol w="2009775"/>
                <a:gridCol w="2009775"/>
                <a:gridCol w="2009775"/>
                <a:gridCol w="2009775"/>
              </a:tblGrid>
              <a:tr h="818600">
                <a:tc>
                  <a:txBody>
                    <a:bodyPr/>
                    <a:lstStyle/>
                    <a:p>
                      <a:pPr marL="0" lvl="0" indent="0" algn="ctr" rtl="0">
                        <a:spcBef>
                          <a:spcPts val="0"/>
                        </a:spcBef>
                        <a:spcAft>
                          <a:spcPts val="0"/>
                        </a:spcAft>
                        <a:buNone/>
                      </a:pPr>
                      <a:endParaRPr sz="1600"/>
                    </a:p>
                  </a:txBody>
                  <a:tcPr marL="91425" marR="91425" marT="91425" marB="91425"/>
                </a:tc>
                <a:tc>
                  <a:txBody>
                    <a:bodyPr/>
                    <a:lstStyle/>
                    <a:p>
                      <a:pPr marL="0" lvl="0" indent="0" algn="ctr" rtl="0">
                        <a:spcBef>
                          <a:spcPts val="0"/>
                        </a:spcBef>
                        <a:spcAft>
                          <a:spcPts val="0"/>
                        </a:spcAft>
                        <a:buNone/>
                      </a:pPr>
                      <a:r>
                        <a:rPr lang="ko-KR" sz="1600"/>
                        <a:t>precision</a:t>
                      </a:r>
                      <a:endParaRPr sz="1600"/>
                    </a:p>
                  </a:txBody>
                  <a:tcPr marL="91425" marR="91425" marT="91425" marB="91425"/>
                </a:tc>
                <a:tc>
                  <a:txBody>
                    <a:bodyPr/>
                    <a:lstStyle/>
                    <a:p>
                      <a:pPr marL="0" lvl="0" indent="0" algn="ctr" rtl="0">
                        <a:spcBef>
                          <a:spcPts val="0"/>
                        </a:spcBef>
                        <a:spcAft>
                          <a:spcPts val="0"/>
                        </a:spcAft>
                        <a:buNone/>
                      </a:pPr>
                      <a:r>
                        <a:rPr lang="ko-KR" sz="1600"/>
                        <a:t>recall</a:t>
                      </a:r>
                      <a:endParaRPr sz="1600"/>
                    </a:p>
                  </a:txBody>
                  <a:tcPr marL="91425" marR="91425" marT="91425" marB="91425"/>
                </a:tc>
                <a:tc>
                  <a:txBody>
                    <a:bodyPr/>
                    <a:lstStyle/>
                    <a:p>
                      <a:pPr marL="0" lvl="0" indent="0" algn="ctr" rtl="0">
                        <a:spcBef>
                          <a:spcPts val="0"/>
                        </a:spcBef>
                        <a:spcAft>
                          <a:spcPts val="0"/>
                        </a:spcAft>
                        <a:buNone/>
                      </a:pPr>
                      <a:r>
                        <a:rPr lang="ko-KR" sz="1600"/>
                        <a:t>f1-score</a:t>
                      </a:r>
                      <a:endParaRPr sz="1600"/>
                    </a:p>
                  </a:txBody>
                  <a:tcPr marL="91425" marR="91425" marT="91425" marB="91425"/>
                </a:tc>
              </a:tr>
              <a:tr h="818600">
                <a:tc>
                  <a:txBody>
                    <a:bodyPr/>
                    <a:lstStyle/>
                    <a:p>
                      <a:pPr marL="0" lvl="0" indent="0" algn="ctr" rtl="0">
                        <a:spcBef>
                          <a:spcPts val="0"/>
                        </a:spcBef>
                        <a:spcAft>
                          <a:spcPts val="0"/>
                        </a:spcAft>
                        <a:buNone/>
                      </a:pPr>
                      <a:r>
                        <a:rPr lang="ko-KR" sz="1600"/>
                        <a:t>안전</a:t>
                      </a:r>
                      <a:endParaRPr sz="1600"/>
                    </a:p>
                  </a:txBody>
                  <a:tcPr marL="91425" marR="91425" marT="91425" marB="91425"/>
                </a:tc>
                <a:tc>
                  <a:txBody>
                    <a:bodyPr/>
                    <a:lstStyle/>
                    <a:p>
                      <a:pPr marL="0" lvl="0" indent="0" algn="ctr" rtl="0">
                        <a:spcBef>
                          <a:spcPts val="0"/>
                        </a:spcBef>
                        <a:spcAft>
                          <a:spcPts val="0"/>
                        </a:spcAft>
                        <a:buNone/>
                      </a:pPr>
                      <a:r>
                        <a:rPr lang="ko-KR" sz="1600"/>
                        <a:t>0.94</a:t>
                      </a:r>
                      <a:endParaRPr sz="1600"/>
                    </a:p>
                  </a:txBody>
                  <a:tcPr marL="91425" marR="91425" marT="91425" marB="91425"/>
                </a:tc>
                <a:tc>
                  <a:txBody>
                    <a:bodyPr/>
                    <a:lstStyle/>
                    <a:p>
                      <a:pPr marL="0" lvl="0" indent="0" algn="ctr" rtl="0">
                        <a:spcBef>
                          <a:spcPts val="0"/>
                        </a:spcBef>
                        <a:spcAft>
                          <a:spcPts val="0"/>
                        </a:spcAft>
                        <a:buNone/>
                      </a:pPr>
                      <a:r>
                        <a:rPr lang="ko-KR" sz="1600"/>
                        <a:t>0.97</a:t>
                      </a:r>
                      <a:endParaRPr sz="1600"/>
                    </a:p>
                  </a:txBody>
                  <a:tcPr marL="91425" marR="91425" marT="91425" marB="91425"/>
                </a:tc>
                <a:tc>
                  <a:txBody>
                    <a:bodyPr/>
                    <a:lstStyle/>
                    <a:p>
                      <a:pPr marL="0" lvl="0" indent="0" algn="ctr" rtl="0">
                        <a:spcBef>
                          <a:spcPts val="0"/>
                        </a:spcBef>
                        <a:spcAft>
                          <a:spcPts val="0"/>
                        </a:spcAft>
                        <a:buNone/>
                      </a:pPr>
                      <a:r>
                        <a:rPr lang="ko-KR" sz="1600"/>
                        <a:t>0.95</a:t>
                      </a:r>
                      <a:endParaRPr sz="1600"/>
                    </a:p>
                  </a:txBody>
                  <a:tcPr marL="91425" marR="91425" marT="91425" marB="91425"/>
                </a:tc>
              </a:tr>
              <a:tr h="818600">
                <a:tc>
                  <a:txBody>
                    <a:bodyPr/>
                    <a:lstStyle/>
                    <a:p>
                      <a:pPr marL="0" lvl="0" indent="0" algn="ctr" rtl="0">
                        <a:spcBef>
                          <a:spcPts val="0"/>
                        </a:spcBef>
                        <a:spcAft>
                          <a:spcPts val="0"/>
                        </a:spcAft>
                        <a:buNone/>
                      </a:pPr>
                      <a:r>
                        <a:rPr lang="ko-KR" sz="1600"/>
                        <a:t>주의</a:t>
                      </a:r>
                      <a:endParaRPr sz="1600"/>
                    </a:p>
                  </a:txBody>
                  <a:tcPr marL="91425" marR="91425" marT="91425" marB="91425"/>
                </a:tc>
                <a:tc>
                  <a:txBody>
                    <a:bodyPr/>
                    <a:lstStyle/>
                    <a:p>
                      <a:pPr marL="0" lvl="0" indent="0" algn="ctr" rtl="0">
                        <a:spcBef>
                          <a:spcPts val="0"/>
                        </a:spcBef>
                        <a:spcAft>
                          <a:spcPts val="0"/>
                        </a:spcAft>
                        <a:buNone/>
                      </a:pPr>
                      <a:r>
                        <a:rPr lang="ko-KR" sz="1600"/>
                        <a:t>0.95</a:t>
                      </a:r>
                      <a:endParaRPr sz="1600"/>
                    </a:p>
                  </a:txBody>
                  <a:tcPr marL="91425" marR="91425" marT="91425" marB="91425"/>
                </a:tc>
                <a:tc>
                  <a:txBody>
                    <a:bodyPr/>
                    <a:lstStyle/>
                    <a:p>
                      <a:pPr marL="0" lvl="0" indent="0" algn="ctr" rtl="0">
                        <a:spcBef>
                          <a:spcPts val="0"/>
                        </a:spcBef>
                        <a:spcAft>
                          <a:spcPts val="0"/>
                        </a:spcAft>
                        <a:buNone/>
                      </a:pPr>
                      <a:r>
                        <a:rPr lang="ko-KR" sz="1600"/>
                        <a:t>0.97</a:t>
                      </a:r>
                      <a:endParaRPr sz="1600"/>
                    </a:p>
                  </a:txBody>
                  <a:tcPr marL="91425" marR="91425" marT="91425" marB="91425"/>
                </a:tc>
                <a:tc>
                  <a:txBody>
                    <a:bodyPr/>
                    <a:lstStyle/>
                    <a:p>
                      <a:pPr marL="0" lvl="0" indent="0" algn="ctr" rtl="0">
                        <a:spcBef>
                          <a:spcPts val="0"/>
                        </a:spcBef>
                        <a:spcAft>
                          <a:spcPts val="0"/>
                        </a:spcAft>
                        <a:buNone/>
                      </a:pPr>
                      <a:r>
                        <a:rPr lang="ko-KR" sz="1600"/>
                        <a:t>0.95</a:t>
                      </a:r>
                      <a:endParaRPr sz="1600"/>
                    </a:p>
                  </a:txBody>
                  <a:tcPr marL="91425" marR="91425" marT="91425" marB="91425"/>
                </a:tc>
              </a:tr>
              <a:tr h="818600">
                <a:tc>
                  <a:txBody>
                    <a:bodyPr/>
                    <a:lstStyle/>
                    <a:p>
                      <a:pPr marL="0" lvl="0" indent="0" algn="ctr" rtl="0">
                        <a:spcBef>
                          <a:spcPts val="0"/>
                        </a:spcBef>
                        <a:spcAft>
                          <a:spcPts val="0"/>
                        </a:spcAft>
                        <a:buNone/>
                      </a:pPr>
                      <a:r>
                        <a:rPr lang="ko-KR" sz="1600"/>
                        <a:t>경고</a:t>
                      </a:r>
                      <a:endParaRPr sz="1600"/>
                    </a:p>
                  </a:txBody>
                  <a:tcPr marL="91425" marR="91425" marT="91425" marB="91425"/>
                </a:tc>
                <a:tc>
                  <a:txBody>
                    <a:bodyPr/>
                    <a:lstStyle/>
                    <a:p>
                      <a:pPr marL="0" lvl="0" indent="0" algn="ctr" rtl="0">
                        <a:spcBef>
                          <a:spcPts val="0"/>
                        </a:spcBef>
                        <a:spcAft>
                          <a:spcPts val="0"/>
                        </a:spcAft>
                        <a:buNone/>
                      </a:pPr>
                      <a:r>
                        <a:rPr lang="ko-KR" sz="1600"/>
                        <a:t>0.78</a:t>
                      </a:r>
                      <a:endParaRPr sz="1600"/>
                    </a:p>
                  </a:txBody>
                  <a:tcPr marL="91425" marR="91425" marT="91425" marB="91425"/>
                </a:tc>
                <a:tc>
                  <a:txBody>
                    <a:bodyPr/>
                    <a:lstStyle/>
                    <a:p>
                      <a:pPr marL="0" lvl="0" indent="0" algn="ctr" rtl="0">
                        <a:spcBef>
                          <a:spcPts val="0"/>
                        </a:spcBef>
                        <a:spcAft>
                          <a:spcPts val="0"/>
                        </a:spcAft>
                        <a:buNone/>
                      </a:pPr>
                      <a:r>
                        <a:rPr lang="ko-KR" sz="1600"/>
                        <a:t>0.62</a:t>
                      </a:r>
                      <a:endParaRPr sz="1600"/>
                    </a:p>
                  </a:txBody>
                  <a:tcPr marL="91425" marR="91425" marT="91425" marB="91425"/>
                </a:tc>
                <a:tc>
                  <a:txBody>
                    <a:bodyPr/>
                    <a:lstStyle/>
                    <a:p>
                      <a:pPr marL="0" lvl="0" indent="0" algn="ctr" rtl="0">
                        <a:spcBef>
                          <a:spcPts val="0"/>
                        </a:spcBef>
                        <a:spcAft>
                          <a:spcPts val="0"/>
                        </a:spcAft>
                        <a:buNone/>
                      </a:pPr>
                      <a:r>
                        <a:rPr lang="ko-KR" sz="1600"/>
                        <a:t>0.67</a:t>
                      </a:r>
                      <a:endParaRPr sz="1600"/>
                    </a:p>
                  </a:txBody>
                  <a:tcPr marL="91425" marR="91425" marT="91425" marB="91425"/>
                </a:tc>
              </a:tr>
              <a:tr h="818600">
                <a:tc>
                  <a:txBody>
                    <a:bodyPr/>
                    <a:lstStyle/>
                    <a:p>
                      <a:pPr marL="0" lvl="0" indent="0" algn="ctr" rtl="0">
                        <a:spcBef>
                          <a:spcPts val="0"/>
                        </a:spcBef>
                        <a:spcAft>
                          <a:spcPts val="0"/>
                        </a:spcAft>
                        <a:buNone/>
                      </a:pPr>
                      <a:r>
                        <a:rPr lang="ko-KR" sz="1600"/>
                        <a:t>accuracy</a:t>
                      </a:r>
                      <a:endParaRPr sz="1600"/>
                    </a:p>
                  </a:txBody>
                  <a:tcPr marL="91425" marR="91425" marT="91425" marB="91425"/>
                </a:tc>
                <a:tc>
                  <a:txBody>
                    <a:bodyPr/>
                    <a:lstStyle/>
                    <a:p>
                      <a:pPr marL="0" lvl="0" indent="0" algn="ctr" rtl="0">
                        <a:spcBef>
                          <a:spcPts val="0"/>
                        </a:spcBef>
                        <a:spcAft>
                          <a:spcPts val="0"/>
                        </a:spcAft>
                        <a:buNone/>
                      </a:pPr>
                      <a:endParaRPr sz="1600"/>
                    </a:p>
                  </a:txBody>
                  <a:tcPr marL="91425" marR="91425" marT="91425" marB="91425"/>
                </a:tc>
                <a:tc>
                  <a:txBody>
                    <a:bodyPr/>
                    <a:lstStyle/>
                    <a:p>
                      <a:pPr marL="0" lvl="0" indent="0" algn="ctr" rtl="0">
                        <a:spcBef>
                          <a:spcPts val="0"/>
                        </a:spcBef>
                        <a:spcAft>
                          <a:spcPts val="0"/>
                        </a:spcAft>
                        <a:buNone/>
                      </a:pPr>
                      <a:endParaRPr sz="1600"/>
                    </a:p>
                  </a:txBody>
                  <a:tcPr marL="91425" marR="91425" marT="91425" marB="91425"/>
                </a:tc>
                <a:tc>
                  <a:txBody>
                    <a:bodyPr/>
                    <a:lstStyle/>
                    <a:p>
                      <a:pPr marL="0" lvl="0" indent="0" algn="ctr" rtl="0">
                        <a:spcBef>
                          <a:spcPts val="0"/>
                        </a:spcBef>
                        <a:spcAft>
                          <a:spcPts val="0"/>
                        </a:spcAft>
                        <a:buNone/>
                      </a:pPr>
                      <a:r>
                        <a:rPr lang="ko-KR" sz="1600"/>
                        <a:t>0.93</a:t>
                      </a:r>
                      <a:endParaRPr sz="1600"/>
                    </a:p>
                  </a:txBody>
                  <a:tcPr marL="91425" marR="91425" marT="91425" marB="91425"/>
                </a:tc>
              </a:tr>
            </a:tbl>
          </a:graphicData>
        </a:graphic>
      </p:graphicFrame>
      <p:pic>
        <p:nvPicPr>
          <p:cNvPr id="717" name="Google Shape;717;g1f5f801105d_0_62"/>
          <p:cNvPicPr preferRelativeResize="0"/>
          <p:nvPr/>
        </p:nvPicPr>
        <p:blipFill>
          <a:blip r:embed="rId3">
            <a:alphaModFix/>
          </a:blip>
          <a:stretch>
            <a:fillRect/>
          </a:stretch>
        </p:blipFill>
        <p:spPr>
          <a:xfrm>
            <a:off x="9727325" y="2871451"/>
            <a:ext cx="7439025" cy="6540050"/>
          </a:xfrm>
          <a:prstGeom prst="rect">
            <a:avLst/>
          </a:prstGeom>
          <a:noFill/>
          <a:ln>
            <a:noFill/>
          </a:ln>
        </p:spPr>
      </p:pic>
      <p:sp>
        <p:nvSpPr>
          <p:cNvPr id="718" name="Google Shape;718;g1f5f801105d_0_62"/>
          <p:cNvSpPr/>
          <p:nvPr/>
        </p:nvSpPr>
        <p:spPr>
          <a:xfrm>
            <a:off x="0" y="-223000"/>
            <a:ext cx="18288000" cy="874200"/>
          </a:xfrm>
          <a:prstGeom prst="rect">
            <a:avLst/>
          </a:prstGeom>
          <a:solidFill>
            <a:srgbClr val="494429"/>
          </a:solidFill>
          <a:ln w="9525" cap="flat" cmpd="sng">
            <a:solidFill>
              <a:srgbClr val="49442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722"/>
        <p:cNvGrpSpPr/>
        <p:nvPr/>
      </p:nvGrpSpPr>
      <p:grpSpPr>
        <a:xfrm>
          <a:off x="0" y="0"/>
          <a:ext cx="0" cy="0"/>
          <a:chOff x="0" y="0"/>
          <a:chExt cx="0" cy="0"/>
        </a:xfrm>
      </p:grpSpPr>
      <p:sp>
        <p:nvSpPr>
          <p:cNvPr id="723" name="Google Shape;723;p38"/>
          <p:cNvSpPr/>
          <p:nvPr/>
        </p:nvSpPr>
        <p:spPr>
          <a:xfrm>
            <a:off x="642600" y="2945200"/>
            <a:ext cx="8306966" cy="6745509"/>
          </a:xfrm>
          <a:custGeom>
            <a:avLst/>
            <a:gdLst/>
            <a:ahLst/>
            <a:cxnLst/>
            <a:rect l="l" t="t" r="r" b="b"/>
            <a:pathLst>
              <a:path w="2072855" h="509672" extrusionOk="0">
                <a:moveTo>
                  <a:pt x="0" y="0"/>
                </a:moveTo>
                <a:lnTo>
                  <a:pt x="2072855" y="0"/>
                </a:lnTo>
                <a:lnTo>
                  <a:pt x="2072855" y="509672"/>
                </a:lnTo>
                <a:lnTo>
                  <a:pt x="0" y="509672"/>
                </a:lnTo>
                <a:close/>
              </a:path>
            </a:pathLst>
          </a:custGeom>
          <a:solidFill>
            <a:srgbClr val="F4F4F4"/>
          </a:solidFill>
          <a:ln>
            <a:noFill/>
          </a:ln>
        </p:spPr>
      </p:sp>
      <p:sp>
        <p:nvSpPr>
          <p:cNvPr id="724" name="Google Shape;724;p38"/>
          <p:cNvSpPr txBox="1">
            <a:spLocks noGrp="1"/>
          </p:cNvSpPr>
          <p:nvPr>
            <p:ph type="subTitle" idx="1"/>
          </p:nvPr>
        </p:nvSpPr>
        <p:spPr>
          <a:xfrm>
            <a:off x="926425" y="3631000"/>
            <a:ext cx="7676700" cy="5908800"/>
          </a:xfrm>
          <a:prstGeom prst="rect">
            <a:avLst/>
          </a:prstGeom>
          <a:noFill/>
          <a:ln>
            <a:noFill/>
          </a:ln>
        </p:spPr>
        <p:txBody>
          <a:bodyPr spcFirstLastPara="1" wrap="square" lIns="163275" tIns="81625" rIns="163275" bIns="81625" anchor="t" anchorCtr="0">
            <a:normAutofit/>
          </a:bodyPr>
          <a:lstStyle/>
          <a:p>
            <a:pPr marL="457200" lvl="0" indent="-431800" algn="l" rtl="0">
              <a:lnSpc>
                <a:spcPct val="115000"/>
              </a:lnSpc>
              <a:spcBef>
                <a:spcPts val="800"/>
              </a:spcBef>
              <a:spcAft>
                <a:spcPts val="0"/>
              </a:spcAft>
              <a:buClr>
                <a:schemeClr val="dk1"/>
              </a:buClr>
              <a:buSzPts val="3200"/>
              <a:buChar char="-"/>
            </a:pPr>
            <a:r>
              <a:rPr lang="ko-KR" sz="3200" dirty="0">
                <a:solidFill>
                  <a:schemeClr val="dk1"/>
                </a:solidFill>
                <a:latin typeface="G마켓 산스 TTF Medium" pitchFamily="2" charset="-127"/>
                <a:ea typeface="G마켓 산스 TTF Medium" pitchFamily="2" charset="-127"/>
              </a:rPr>
              <a:t>K개의 인접한 이웃 데이터들을 확인하여 분류하는 방법</a:t>
            </a:r>
            <a:endParaRPr sz="3200" dirty="0">
              <a:solidFill>
                <a:schemeClr val="dk1"/>
              </a:solidFill>
              <a:latin typeface="G마켓 산스 TTF Medium" pitchFamily="2" charset="-127"/>
              <a:ea typeface="G마켓 산스 TTF Medium" pitchFamily="2" charset="-127"/>
            </a:endParaRPr>
          </a:p>
          <a:p>
            <a:pPr marL="457200" lvl="0" indent="0" algn="l" rtl="0">
              <a:lnSpc>
                <a:spcPct val="115000"/>
              </a:lnSpc>
              <a:spcBef>
                <a:spcPts val="800"/>
              </a:spcBef>
              <a:spcAft>
                <a:spcPts val="0"/>
              </a:spcAft>
              <a:buNone/>
            </a:pPr>
            <a:endParaRPr sz="3200" dirty="0">
              <a:solidFill>
                <a:schemeClr val="dk1"/>
              </a:solidFill>
              <a:latin typeface="G마켓 산스 TTF Medium" pitchFamily="2" charset="-127"/>
              <a:ea typeface="G마켓 산스 TTF Medium" pitchFamily="2" charset="-127"/>
            </a:endParaRPr>
          </a:p>
          <a:p>
            <a:pPr marL="457200" lvl="0" indent="-431800" algn="l" rtl="0">
              <a:lnSpc>
                <a:spcPct val="115000"/>
              </a:lnSpc>
              <a:spcBef>
                <a:spcPts val="800"/>
              </a:spcBef>
              <a:spcAft>
                <a:spcPts val="0"/>
              </a:spcAft>
              <a:buClr>
                <a:schemeClr val="dk1"/>
              </a:buClr>
              <a:buSzPts val="3200"/>
              <a:buChar char="-"/>
            </a:pPr>
            <a:r>
              <a:rPr lang="ko-KR" sz="3200" dirty="0">
                <a:solidFill>
                  <a:schemeClr val="dk1"/>
                </a:solidFill>
                <a:latin typeface="G마켓 산스 TTF Medium" pitchFamily="2" charset="-127"/>
                <a:ea typeface="G마켓 산스 TTF Medium" pitchFamily="2" charset="-127"/>
              </a:rPr>
              <a:t>적절한 K값을 설정하고, 가장 가까운 이웃에게 가중치를 주는 등 </a:t>
            </a:r>
            <a:r>
              <a:rPr lang="ko-KR" sz="3200" dirty="0" err="1">
                <a:solidFill>
                  <a:schemeClr val="dk1"/>
                </a:solidFill>
                <a:latin typeface="G마켓 산스 TTF Medium" pitchFamily="2" charset="-127"/>
                <a:ea typeface="G마켓 산스 TTF Medium" pitchFamily="2" charset="-127"/>
              </a:rPr>
              <a:t>파라미터</a:t>
            </a:r>
            <a:r>
              <a:rPr lang="ko-KR" sz="3200" dirty="0">
                <a:solidFill>
                  <a:schemeClr val="dk1"/>
                </a:solidFill>
                <a:latin typeface="G마켓 산스 TTF Medium" pitchFamily="2" charset="-127"/>
                <a:ea typeface="G마켓 산스 TTF Medium" pitchFamily="2" charset="-127"/>
              </a:rPr>
              <a:t> 설정이 필요하다.</a:t>
            </a:r>
            <a:endParaRPr sz="3200" dirty="0">
              <a:solidFill>
                <a:schemeClr val="dk1"/>
              </a:solidFill>
              <a:latin typeface="G마켓 산스 TTF Medium" pitchFamily="2" charset="-127"/>
              <a:ea typeface="G마켓 산스 TTF Medium" pitchFamily="2" charset="-127"/>
            </a:endParaRPr>
          </a:p>
          <a:p>
            <a:pPr marL="457200" lvl="0" indent="0" algn="l" rtl="0">
              <a:lnSpc>
                <a:spcPct val="115000"/>
              </a:lnSpc>
              <a:spcBef>
                <a:spcPts val="800"/>
              </a:spcBef>
              <a:spcAft>
                <a:spcPts val="0"/>
              </a:spcAft>
              <a:buNone/>
            </a:pPr>
            <a:endParaRPr sz="3200" dirty="0">
              <a:solidFill>
                <a:schemeClr val="dk1"/>
              </a:solidFill>
            </a:endParaRPr>
          </a:p>
          <a:p>
            <a:pPr marL="457200" lvl="0" indent="0" algn="l" rtl="0">
              <a:lnSpc>
                <a:spcPct val="115000"/>
              </a:lnSpc>
              <a:spcBef>
                <a:spcPts val="800"/>
              </a:spcBef>
              <a:spcAft>
                <a:spcPts val="0"/>
              </a:spcAft>
              <a:buNone/>
            </a:pPr>
            <a:endParaRPr sz="3200" dirty="0">
              <a:solidFill>
                <a:schemeClr val="dk1"/>
              </a:solidFill>
            </a:endParaRPr>
          </a:p>
          <a:p>
            <a:pPr marL="0" lvl="0" indent="0" algn="l" rtl="0">
              <a:spcBef>
                <a:spcPts val="0"/>
              </a:spcBef>
              <a:spcAft>
                <a:spcPts val="0"/>
              </a:spcAft>
              <a:buClr>
                <a:schemeClr val="dk1"/>
              </a:buClr>
              <a:buSzPts val="3200"/>
              <a:buNone/>
            </a:pPr>
            <a:endParaRPr sz="3200" dirty="0">
              <a:solidFill>
                <a:schemeClr val="dk1"/>
              </a:solidFill>
            </a:endParaRPr>
          </a:p>
        </p:txBody>
      </p:sp>
      <p:sp>
        <p:nvSpPr>
          <p:cNvPr id="725" name="Google Shape;725;p38"/>
          <p:cNvSpPr txBox="1"/>
          <p:nvPr/>
        </p:nvSpPr>
        <p:spPr>
          <a:xfrm>
            <a:off x="1367136" y="282963"/>
            <a:ext cx="15544800" cy="2205000"/>
          </a:xfrm>
          <a:prstGeom prst="rect">
            <a:avLst/>
          </a:prstGeom>
          <a:noFill/>
          <a:ln>
            <a:noFill/>
          </a:ln>
        </p:spPr>
        <p:txBody>
          <a:bodyPr spcFirstLastPara="1" wrap="square" lIns="163275" tIns="81625" rIns="163275" bIns="81625" anchor="ctr" anchorCtr="0">
            <a:normAutofit/>
          </a:bodyPr>
          <a:lstStyle/>
          <a:p>
            <a:pPr marL="0" marR="0" lvl="0" indent="0" algn="l" rtl="0">
              <a:spcBef>
                <a:spcPts val="0"/>
              </a:spcBef>
              <a:spcAft>
                <a:spcPts val="0"/>
              </a:spcAft>
              <a:buClr>
                <a:srgbClr val="000000"/>
              </a:buClr>
              <a:buSzPts val="6400"/>
              <a:buFont typeface="Malgun Gothic"/>
              <a:buNone/>
            </a:pPr>
            <a:r>
              <a:rPr lang="ko-KR" sz="6000" dirty="0">
                <a:solidFill>
                  <a:srgbClr val="000000"/>
                </a:solidFill>
                <a:latin typeface="G마켓 산스 TTF Medium" pitchFamily="2" charset="-127"/>
                <a:ea typeface="G마켓 산스 TTF Medium" pitchFamily="2" charset="-127"/>
                <a:cs typeface="Malgun Gothic"/>
                <a:sym typeface="Malgun Gothic"/>
              </a:rPr>
              <a:t>KNN (</a:t>
            </a:r>
            <a:r>
              <a:rPr lang="ko-KR" sz="6000" dirty="0">
                <a:latin typeface="G마켓 산스 TTF Medium" pitchFamily="2" charset="-127"/>
                <a:ea typeface="G마켓 산스 TTF Medium" pitchFamily="2" charset="-127"/>
                <a:cs typeface="Malgun Gothic"/>
                <a:sym typeface="Malgun Gothic"/>
              </a:rPr>
              <a:t>K-Nearest Neighbor)</a:t>
            </a:r>
            <a:endParaRPr sz="6000" dirty="0">
              <a:solidFill>
                <a:srgbClr val="000000"/>
              </a:solidFill>
              <a:latin typeface="G마켓 산스 TTF Medium" pitchFamily="2" charset="-127"/>
              <a:ea typeface="G마켓 산스 TTF Medium" pitchFamily="2" charset="-127"/>
              <a:cs typeface="Malgun Gothic"/>
              <a:sym typeface="Malgun Gothic"/>
            </a:endParaRPr>
          </a:p>
        </p:txBody>
      </p:sp>
      <p:sp>
        <p:nvSpPr>
          <p:cNvPr id="726" name="Google Shape;726;p38"/>
          <p:cNvSpPr/>
          <p:nvPr/>
        </p:nvSpPr>
        <p:spPr>
          <a:xfrm>
            <a:off x="-533400" y="1271178"/>
            <a:ext cx="1729740" cy="220456"/>
          </a:xfrm>
          <a:prstGeom prst="homePlate">
            <a:avLst>
              <a:gd name="adj" fmla="val 50000"/>
            </a:avLst>
          </a:prstGeom>
          <a:solidFill>
            <a:srgbClr val="494429"/>
          </a:solidFill>
          <a:ln w="25400" cap="flat" cmpd="sng">
            <a:solidFill>
              <a:srgbClr val="49442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algun Gothic"/>
              <a:ea typeface="Malgun Gothic"/>
              <a:cs typeface="Malgun Gothic"/>
              <a:sym typeface="Malgun Gothic"/>
            </a:endParaRPr>
          </a:p>
        </p:txBody>
      </p:sp>
      <p:pic>
        <p:nvPicPr>
          <p:cNvPr id="727" name="Google Shape;727;p38"/>
          <p:cNvPicPr preferRelativeResize="0"/>
          <p:nvPr/>
        </p:nvPicPr>
        <p:blipFill rotWithShape="1">
          <a:blip r:embed="rId3">
            <a:alphaModFix/>
          </a:blip>
          <a:srcRect l="54971"/>
          <a:stretch/>
        </p:blipFill>
        <p:spPr>
          <a:xfrm>
            <a:off x="13697400" y="3481450"/>
            <a:ext cx="4380641" cy="4864200"/>
          </a:xfrm>
          <a:prstGeom prst="rect">
            <a:avLst/>
          </a:prstGeom>
          <a:noFill/>
          <a:ln>
            <a:noFill/>
          </a:ln>
        </p:spPr>
      </p:pic>
      <p:pic>
        <p:nvPicPr>
          <p:cNvPr id="728" name="Google Shape;728;p38"/>
          <p:cNvPicPr preferRelativeResize="0"/>
          <p:nvPr/>
        </p:nvPicPr>
        <p:blipFill rotWithShape="1">
          <a:blip r:embed="rId3">
            <a:alphaModFix/>
          </a:blip>
          <a:srcRect r="49189"/>
          <a:stretch/>
        </p:blipFill>
        <p:spPr>
          <a:xfrm>
            <a:off x="9088975" y="3472675"/>
            <a:ext cx="4942975" cy="4864200"/>
          </a:xfrm>
          <a:prstGeom prst="rect">
            <a:avLst/>
          </a:prstGeom>
          <a:noFill/>
          <a:ln>
            <a:noFill/>
          </a:ln>
        </p:spPr>
      </p:pic>
      <p:sp>
        <p:nvSpPr>
          <p:cNvPr id="729" name="Google Shape;729;p38"/>
          <p:cNvSpPr/>
          <p:nvPr/>
        </p:nvSpPr>
        <p:spPr>
          <a:xfrm>
            <a:off x="0" y="-223000"/>
            <a:ext cx="18288000" cy="874200"/>
          </a:xfrm>
          <a:prstGeom prst="rect">
            <a:avLst/>
          </a:prstGeom>
          <a:solidFill>
            <a:srgbClr val="494429"/>
          </a:solidFill>
          <a:ln w="9525" cap="flat" cmpd="sng">
            <a:solidFill>
              <a:srgbClr val="49442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733"/>
        <p:cNvGrpSpPr/>
        <p:nvPr/>
      </p:nvGrpSpPr>
      <p:grpSpPr>
        <a:xfrm>
          <a:off x="0" y="0"/>
          <a:ext cx="0" cy="0"/>
          <a:chOff x="0" y="0"/>
          <a:chExt cx="0" cy="0"/>
        </a:xfrm>
      </p:grpSpPr>
      <p:sp>
        <p:nvSpPr>
          <p:cNvPr id="734" name="Google Shape;734;g1b685c101c1_0_1"/>
          <p:cNvSpPr/>
          <p:nvPr/>
        </p:nvSpPr>
        <p:spPr>
          <a:xfrm>
            <a:off x="642600" y="2871450"/>
            <a:ext cx="8306966" cy="6819411"/>
          </a:xfrm>
          <a:custGeom>
            <a:avLst/>
            <a:gdLst/>
            <a:ahLst/>
            <a:cxnLst/>
            <a:rect l="l" t="t" r="r" b="b"/>
            <a:pathLst>
              <a:path w="2072855" h="509672" extrusionOk="0">
                <a:moveTo>
                  <a:pt x="0" y="0"/>
                </a:moveTo>
                <a:lnTo>
                  <a:pt x="2072855" y="0"/>
                </a:lnTo>
                <a:lnTo>
                  <a:pt x="2072855" y="509672"/>
                </a:lnTo>
                <a:lnTo>
                  <a:pt x="0" y="509672"/>
                </a:lnTo>
                <a:close/>
              </a:path>
            </a:pathLst>
          </a:custGeom>
          <a:solidFill>
            <a:srgbClr val="F4F4F4"/>
          </a:solidFill>
          <a:ln>
            <a:noFill/>
          </a:ln>
        </p:spPr>
      </p:sp>
      <p:sp>
        <p:nvSpPr>
          <p:cNvPr id="735" name="Google Shape;735;g1b685c101c1_0_1"/>
          <p:cNvSpPr txBox="1">
            <a:spLocks noGrp="1"/>
          </p:cNvSpPr>
          <p:nvPr>
            <p:ph type="subTitle" idx="1"/>
          </p:nvPr>
        </p:nvSpPr>
        <p:spPr>
          <a:xfrm>
            <a:off x="1002625" y="3023850"/>
            <a:ext cx="7816200" cy="7080900"/>
          </a:xfrm>
          <a:prstGeom prst="rect">
            <a:avLst/>
          </a:prstGeom>
          <a:noFill/>
          <a:ln>
            <a:noFill/>
          </a:ln>
        </p:spPr>
        <p:txBody>
          <a:bodyPr spcFirstLastPara="1" wrap="square" lIns="163275" tIns="81625" rIns="163275" bIns="81625" anchor="t" anchorCtr="0">
            <a:normAutofit/>
          </a:bodyPr>
          <a:lstStyle/>
          <a:p>
            <a:pPr marL="0" lvl="0" indent="0" algn="l" rtl="0">
              <a:lnSpc>
                <a:spcPct val="115000"/>
              </a:lnSpc>
              <a:spcBef>
                <a:spcPts val="800"/>
              </a:spcBef>
              <a:spcAft>
                <a:spcPts val="0"/>
              </a:spcAft>
              <a:buNone/>
            </a:pPr>
            <a:r>
              <a:rPr lang="ko-KR" sz="3200" dirty="0">
                <a:solidFill>
                  <a:schemeClr val="dk1"/>
                </a:solidFill>
                <a:latin typeface="G마켓 산스 TTF Medium" pitchFamily="2" charset="-127"/>
                <a:ea typeface="G마켓 산스 TTF Medium" pitchFamily="2" charset="-127"/>
                <a:cs typeface="Arial"/>
                <a:sym typeface="Arial"/>
              </a:rPr>
              <a:t>&lt;성능 평가 결과&gt;</a:t>
            </a:r>
            <a:endParaRPr sz="3200" dirty="0">
              <a:solidFill>
                <a:schemeClr val="dk1"/>
              </a:solidFill>
              <a:latin typeface="G마켓 산스 TTF Medium" pitchFamily="2" charset="-127"/>
              <a:ea typeface="G마켓 산스 TTF Medium" pitchFamily="2" charset="-127"/>
              <a:cs typeface="Arial"/>
              <a:sym typeface="Arial"/>
            </a:endParaRPr>
          </a:p>
          <a:p>
            <a:pPr marL="0" lvl="0" indent="0" algn="l" rtl="0">
              <a:lnSpc>
                <a:spcPct val="115000"/>
              </a:lnSpc>
              <a:spcBef>
                <a:spcPts val="800"/>
              </a:spcBef>
              <a:spcAft>
                <a:spcPts val="0"/>
              </a:spcAft>
              <a:buNone/>
            </a:pPr>
            <a:endParaRPr sz="3200" dirty="0">
              <a:solidFill>
                <a:schemeClr val="dk1"/>
              </a:solidFill>
              <a:latin typeface="G마켓 산스 TTF Medium" pitchFamily="2" charset="-127"/>
              <a:ea typeface="G마켓 산스 TTF Medium" pitchFamily="2" charset="-127"/>
              <a:cs typeface="Arial"/>
              <a:sym typeface="Arial"/>
            </a:endParaRPr>
          </a:p>
          <a:p>
            <a:pPr marL="0" lvl="0" indent="0" algn="l" rtl="0">
              <a:spcBef>
                <a:spcPts val="0"/>
              </a:spcBef>
              <a:spcAft>
                <a:spcPts val="0"/>
              </a:spcAft>
              <a:buClr>
                <a:schemeClr val="dk1"/>
              </a:buClr>
              <a:buSzPts val="3200"/>
              <a:buNone/>
            </a:pPr>
            <a:r>
              <a:rPr lang="ko-KR" sz="3200" dirty="0">
                <a:solidFill>
                  <a:schemeClr val="dk1"/>
                </a:solidFill>
                <a:latin typeface="G마켓 산스 TTF Medium" pitchFamily="2" charset="-127"/>
                <a:ea typeface="G마켓 산스 TTF Medium" pitchFamily="2" charset="-127"/>
              </a:rPr>
              <a:t>n_neighbors: 7</a:t>
            </a:r>
            <a:endParaRPr sz="3200" dirty="0">
              <a:solidFill>
                <a:schemeClr val="dk1"/>
              </a:solidFill>
              <a:latin typeface="G마켓 산스 TTF Medium" pitchFamily="2" charset="-127"/>
              <a:ea typeface="G마켓 산스 TTF Medium" pitchFamily="2" charset="-127"/>
            </a:endParaRPr>
          </a:p>
          <a:p>
            <a:pPr marL="0" lvl="0" indent="0" algn="l" rtl="0">
              <a:spcBef>
                <a:spcPts val="0"/>
              </a:spcBef>
              <a:spcAft>
                <a:spcPts val="0"/>
              </a:spcAft>
              <a:buClr>
                <a:schemeClr val="dk1"/>
              </a:buClr>
              <a:buSzPts val="3200"/>
              <a:buNone/>
            </a:pPr>
            <a:endParaRPr sz="3200" dirty="0">
              <a:solidFill>
                <a:schemeClr val="dk1"/>
              </a:solidFill>
            </a:endParaRPr>
          </a:p>
          <a:p>
            <a:pPr marL="0" lvl="0" indent="0" algn="l" rtl="0">
              <a:spcBef>
                <a:spcPts val="0"/>
              </a:spcBef>
              <a:spcAft>
                <a:spcPts val="0"/>
              </a:spcAft>
              <a:buClr>
                <a:schemeClr val="dk1"/>
              </a:buClr>
              <a:buSzPts val="3200"/>
              <a:buNone/>
            </a:pPr>
            <a:endParaRPr sz="3600" dirty="0">
              <a:solidFill>
                <a:schemeClr val="dk1"/>
              </a:solidFill>
              <a:latin typeface="Arial"/>
              <a:ea typeface="Arial"/>
              <a:cs typeface="Arial"/>
              <a:sym typeface="Arial"/>
            </a:endParaRPr>
          </a:p>
        </p:txBody>
      </p:sp>
      <p:sp>
        <p:nvSpPr>
          <p:cNvPr id="736" name="Google Shape;736;g1b685c101c1_0_1"/>
          <p:cNvSpPr txBox="1"/>
          <p:nvPr/>
        </p:nvSpPr>
        <p:spPr>
          <a:xfrm>
            <a:off x="1371611" y="278913"/>
            <a:ext cx="15544800" cy="2205000"/>
          </a:xfrm>
          <a:prstGeom prst="rect">
            <a:avLst/>
          </a:prstGeom>
          <a:noFill/>
          <a:ln>
            <a:noFill/>
          </a:ln>
        </p:spPr>
        <p:txBody>
          <a:bodyPr spcFirstLastPara="1" wrap="square" lIns="163275" tIns="81625" rIns="163275" bIns="81625" anchor="ctr" anchorCtr="0">
            <a:normAutofit/>
          </a:bodyPr>
          <a:lstStyle/>
          <a:p>
            <a:pPr marL="0" lvl="0" indent="0" algn="l" rtl="0">
              <a:spcBef>
                <a:spcPts val="0"/>
              </a:spcBef>
              <a:spcAft>
                <a:spcPts val="0"/>
              </a:spcAft>
              <a:buClr>
                <a:schemeClr val="dk1"/>
              </a:buClr>
              <a:buSzPts val="6400"/>
              <a:buFont typeface="Malgun Gothic"/>
              <a:buNone/>
            </a:pPr>
            <a:r>
              <a:rPr lang="ko-KR" sz="6000" dirty="0">
                <a:solidFill>
                  <a:schemeClr val="dk1"/>
                </a:solidFill>
                <a:latin typeface="G마켓 산스 TTF Medium" pitchFamily="2" charset="-127"/>
                <a:ea typeface="G마켓 산스 TTF Medium" pitchFamily="2" charset="-127"/>
                <a:cs typeface="Malgun Gothic"/>
                <a:sym typeface="Malgun Gothic"/>
              </a:rPr>
              <a:t>KNN (K-Nearest Neighbor)</a:t>
            </a:r>
            <a:endParaRPr sz="6000" dirty="0">
              <a:solidFill>
                <a:srgbClr val="000000"/>
              </a:solidFill>
              <a:latin typeface="G마켓 산스 TTF Medium" pitchFamily="2" charset="-127"/>
              <a:ea typeface="G마켓 산스 TTF Medium" pitchFamily="2" charset="-127"/>
              <a:cs typeface="Malgun Gothic"/>
              <a:sym typeface="Malgun Gothic"/>
            </a:endParaRPr>
          </a:p>
        </p:txBody>
      </p:sp>
      <p:sp>
        <p:nvSpPr>
          <p:cNvPr id="737" name="Google Shape;737;g1b685c101c1_0_1"/>
          <p:cNvSpPr/>
          <p:nvPr/>
        </p:nvSpPr>
        <p:spPr>
          <a:xfrm>
            <a:off x="-533400" y="1271178"/>
            <a:ext cx="1729800" cy="220500"/>
          </a:xfrm>
          <a:prstGeom prst="homePlate">
            <a:avLst>
              <a:gd name="adj" fmla="val 50000"/>
            </a:avLst>
          </a:prstGeom>
          <a:solidFill>
            <a:srgbClr val="494429"/>
          </a:solidFill>
          <a:ln w="25400" cap="flat" cmpd="sng">
            <a:solidFill>
              <a:srgbClr val="49442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algun Gothic"/>
              <a:ea typeface="Malgun Gothic"/>
              <a:cs typeface="Malgun Gothic"/>
              <a:sym typeface="Malgun Gothic"/>
            </a:endParaRPr>
          </a:p>
        </p:txBody>
      </p:sp>
      <p:graphicFrame>
        <p:nvGraphicFramePr>
          <p:cNvPr id="738" name="Google Shape;738;g1b685c101c1_0_1"/>
          <p:cNvGraphicFramePr/>
          <p:nvPr/>
        </p:nvGraphicFramePr>
        <p:xfrm>
          <a:off x="776538" y="5244800"/>
          <a:ext cx="8039100" cy="4093000"/>
        </p:xfrm>
        <a:graphic>
          <a:graphicData uri="http://schemas.openxmlformats.org/drawingml/2006/table">
            <a:tbl>
              <a:tblPr>
                <a:noFill/>
                <a:tableStyleId>{1EE81A99-729F-470F-BDFC-CC4869B2B6CD}</a:tableStyleId>
              </a:tblPr>
              <a:tblGrid>
                <a:gridCol w="2009775"/>
                <a:gridCol w="2009775"/>
                <a:gridCol w="2009775"/>
                <a:gridCol w="2009775"/>
              </a:tblGrid>
              <a:tr h="818600">
                <a:tc>
                  <a:txBody>
                    <a:bodyPr/>
                    <a:lstStyle/>
                    <a:p>
                      <a:pPr marL="0" lvl="0" indent="0" algn="ctr" rtl="0">
                        <a:spcBef>
                          <a:spcPts val="0"/>
                        </a:spcBef>
                        <a:spcAft>
                          <a:spcPts val="0"/>
                        </a:spcAft>
                        <a:buNone/>
                      </a:pPr>
                      <a:endParaRPr sz="1600"/>
                    </a:p>
                  </a:txBody>
                  <a:tcPr marL="91425" marR="91425" marT="91425" marB="91425"/>
                </a:tc>
                <a:tc>
                  <a:txBody>
                    <a:bodyPr/>
                    <a:lstStyle/>
                    <a:p>
                      <a:pPr marL="0" lvl="0" indent="0" algn="ctr" rtl="0">
                        <a:spcBef>
                          <a:spcPts val="0"/>
                        </a:spcBef>
                        <a:spcAft>
                          <a:spcPts val="0"/>
                        </a:spcAft>
                        <a:buNone/>
                      </a:pPr>
                      <a:r>
                        <a:rPr lang="ko-KR" sz="1600"/>
                        <a:t>precision</a:t>
                      </a:r>
                      <a:endParaRPr sz="1600"/>
                    </a:p>
                  </a:txBody>
                  <a:tcPr marL="91425" marR="91425" marT="91425" marB="91425"/>
                </a:tc>
                <a:tc>
                  <a:txBody>
                    <a:bodyPr/>
                    <a:lstStyle/>
                    <a:p>
                      <a:pPr marL="0" lvl="0" indent="0" algn="ctr" rtl="0">
                        <a:spcBef>
                          <a:spcPts val="0"/>
                        </a:spcBef>
                        <a:spcAft>
                          <a:spcPts val="0"/>
                        </a:spcAft>
                        <a:buNone/>
                      </a:pPr>
                      <a:r>
                        <a:rPr lang="ko-KR" sz="1600"/>
                        <a:t>recall</a:t>
                      </a:r>
                      <a:endParaRPr sz="1600"/>
                    </a:p>
                  </a:txBody>
                  <a:tcPr marL="91425" marR="91425" marT="91425" marB="91425"/>
                </a:tc>
                <a:tc>
                  <a:txBody>
                    <a:bodyPr/>
                    <a:lstStyle/>
                    <a:p>
                      <a:pPr marL="0" lvl="0" indent="0" algn="ctr" rtl="0">
                        <a:spcBef>
                          <a:spcPts val="0"/>
                        </a:spcBef>
                        <a:spcAft>
                          <a:spcPts val="0"/>
                        </a:spcAft>
                        <a:buNone/>
                      </a:pPr>
                      <a:r>
                        <a:rPr lang="ko-KR" sz="1600"/>
                        <a:t>f1-score</a:t>
                      </a:r>
                      <a:endParaRPr sz="1600"/>
                    </a:p>
                  </a:txBody>
                  <a:tcPr marL="91425" marR="91425" marT="91425" marB="91425"/>
                </a:tc>
              </a:tr>
              <a:tr h="818600">
                <a:tc>
                  <a:txBody>
                    <a:bodyPr/>
                    <a:lstStyle/>
                    <a:p>
                      <a:pPr marL="0" lvl="0" indent="0" algn="ctr" rtl="0">
                        <a:spcBef>
                          <a:spcPts val="0"/>
                        </a:spcBef>
                        <a:spcAft>
                          <a:spcPts val="0"/>
                        </a:spcAft>
                        <a:buNone/>
                      </a:pPr>
                      <a:r>
                        <a:rPr lang="ko-KR" sz="1600"/>
                        <a:t>안전</a:t>
                      </a:r>
                      <a:endParaRPr sz="1600"/>
                    </a:p>
                  </a:txBody>
                  <a:tcPr marL="91425" marR="91425" marT="91425" marB="91425"/>
                </a:tc>
                <a:tc>
                  <a:txBody>
                    <a:bodyPr/>
                    <a:lstStyle/>
                    <a:p>
                      <a:pPr marL="0" lvl="0" indent="0" algn="ctr" rtl="0">
                        <a:spcBef>
                          <a:spcPts val="0"/>
                        </a:spcBef>
                        <a:spcAft>
                          <a:spcPts val="0"/>
                        </a:spcAft>
                        <a:buNone/>
                      </a:pPr>
                      <a:r>
                        <a:rPr lang="ko-KR" sz="1600"/>
                        <a:t>0.87</a:t>
                      </a:r>
                      <a:endParaRPr sz="1600"/>
                    </a:p>
                  </a:txBody>
                  <a:tcPr marL="91425" marR="91425" marT="91425" marB="91425"/>
                </a:tc>
                <a:tc>
                  <a:txBody>
                    <a:bodyPr/>
                    <a:lstStyle/>
                    <a:p>
                      <a:pPr marL="0" lvl="0" indent="0" algn="ctr" rtl="0">
                        <a:spcBef>
                          <a:spcPts val="0"/>
                        </a:spcBef>
                        <a:spcAft>
                          <a:spcPts val="0"/>
                        </a:spcAft>
                        <a:buNone/>
                      </a:pPr>
                      <a:r>
                        <a:rPr lang="ko-KR" sz="1600"/>
                        <a:t>0.96</a:t>
                      </a:r>
                      <a:endParaRPr sz="1600"/>
                    </a:p>
                  </a:txBody>
                  <a:tcPr marL="91425" marR="91425" marT="91425" marB="91425"/>
                </a:tc>
                <a:tc>
                  <a:txBody>
                    <a:bodyPr/>
                    <a:lstStyle/>
                    <a:p>
                      <a:pPr marL="0" lvl="0" indent="0" algn="ctr" rtl="0">
                        <a:spcBef>
                          <a:spcPts val="0"/>
                        </a:spcBef>
                        <a:spcAft>
                          <a:spcPts val="0"/>
                        </a:spcAft>
                        <a:buNone/>
                      </a:pPr>
                      <a:r>
                        <a:rPr lang="ko-KR" sz="1600"/>
                        <a:t>0.91</a:t>
                      </a:r>
                      <a:endParaRPr sz="1600"/>
                    </a:p>
                  </a:txBody>
                  <a:tcPr marL="91425" marR="91425" marT="91425" marB="91425"/>
                </a:tc>
              </a:tr>
              <a:tr h="818600">
                <a:tc>
                  <a:txBody>
                    <a:bodyPr/>
                    <a:lstStyle/>
                    <a:p>
                      <a:pPr marL="0" lvl="0" indent="0" algn="ctr" rtl="0">
                        <a:spcBef>
                          <a:spcPts val="0"/>
                        </a:spcBef>
                        <a:spcAft>
                          <a:spcPts val="0"/>
                        </a:spcAft>
                        <a:buNone/>
                      </a:pPr>
                      <a:r>
                        <a:rPr lang="ko-KR" sz="1600"/>
                        <a:t>주의</a:t>
                      </a:r>
                      <a:endParaRPr sz="1600"/>
                    </a:p>
                  </a:txBody>
                  <a:tcPr marL="91425" marR="91425" marT="91425" marB="91425"/>
                </a:tc>
                <a:tc>
                  <a:txBody>
                    <a:bodyPr/>
                    <a:lstStyle/>
                    <a:p>
                      <a:pPr marL="0" lvl="0" indent="0" algn="ctr" rtl="0">
                        <a:spcBef>
                          <a:spcPts val="0"/>
                        </a:spcBef>
                        <a:spcAft>
                          <a:spcPts val="0"/>
                        </a:spcAft>
                        <a:buNone/>
                      </a:pPr>
                      <a:r>
                        <a:rPr lang="ko-KR" sz="1600"/>
                        <a:t>0.92</a:t>
                      </a:r>
                      <a:endParaRPr sz="1600"/>
                    </a:p>
                  </a:txBody>
                  <a:tcPr marL="91425" marR="91425" marT="91425" marB="91425"/>
                </a:tc>
                <a:tc>
                  <a:txBody>
                    <a:bodyPr/>
                    <a:lstStyle/>
                    <a:p>
                      <a:pPr marL="0" lvl="0" indent="0" algn="ctr" rtl="0">
                        <a:spcBef>
                          <a:spcPts val="0"/>
                        </a:spcBef>
                        <a:spcAft>
                          <a:spcPts val="0"/>
                        </a:spcAft>
                        <a:buNone/>
                      </a:pPr>
                      <a:r>
                        <a:rPr lang="ko-KR" sz="1600"/>
                        <a:t>0.84</a:t>
                      </a:r>
                      <a:endParaRPr sz="1600"/>
                    </a:p>
                  </a:txBody>
                  <a:tcPr marL="91425" marR="91425" marT="91425" marB="91425"/>
                </a:tc>
                <a:tc>
                  <a:txBody>
                    <a:bodyPr/>
                    <a:lstStyle/>
                    <a:p>
                      <a:pPr marL="0" lvl="0" indent="0" algn="ctr" rtl="0">
                        <a:spcBef>
                          <a:spcPts val="0"/>
                        </a:spcBef>
                        <a:spcAft>
                          <a:spcPts val="0"/>
                        </a:spcAft>
                        <a:buNone/>
                      </a:pPr>
                      <a:r>
                        <a:rPr lang="ko-KR" sz="1600"/>
                        <a:t>0.88</a:t>
                      </a:r>
                      <a:endParaRPr sz="1600"/>
                    </a:p>
                  </a:txBody>
                  <a:tcPr marL="91425" marR="91425" marT="91425" marB="91425"/>
                </a:tc>
              </a:tr>
              <a:tr h="818600">
                <a:tc>
                  <a:txBody>
                    <a:bodyPr/>
                    <a:lstStyle/>
                    <a:p>
                      <a:pPr marL="0" lvl="0" indent="0" algn="ctr" rtl="0">
                        <a:spcBef>
                          <a:spcPts val="0"/>
                        </a:spcBef>
                        <a:spcAft>
                          <a:spcPts val="0"/>
                        </a:spcAft>
                        <a:buNone/>
                      </a:pPr>
                      <a:r>
                        <a:rPr lang="ko-KR" sz="1600"/>
                        <a:t>경고</a:t>
                      </a:r>
                      <a:endParaRPr sz="1600"/>
                    </a:p>
                  </a:txBody>
                  <a:tcPr marL="91425" marR="91425" marT="91425" marB="91425"/>
                </a:tc>
                <a:tc>
                  <a:txBody>
                    <a:bodyPr/>
                    <a:lstStyle/>
                    <a:p>
                      <a:pPr marL="0" lvl="0" indent="0" algn="ctr" rtl="0">
                        <a:spcBef>
                          <a:spcPts val="0"/>
                        </a:spcBef>
                        <a:spcAft>
                          <a:spcPts val="0"/>
                        </a:spcAft>
                        <a:buNone/>
                      </a:pPr>
                      <a:r>
                        <a:rPr lang="ko-KR" sz="1600"/>
                        <a:t>0.61</a:t>
                      </a:r>
                      <a:endParaRPr sz="1600"/>
                    </a:p>
                  </a:txBody>
                  <a:tcPr marL="91425" marR="91425" marT="91425" marB="91425"/>
                </a:tc>
                <a:tc>
                  <a:txBody>
                    <a:bodyPr/>
                    <a:lstStyle/>
                    <a:p>
                      <a:pPr marL="0" lvl="0" indent="0" algn="ctr" rtl="0">
                        <a:spcBef>
                          <a:spcPts val="0"/>
                        </a:spcBef>
                        <a:spcAft>
                          <a:spcPts val="0"/>
                        </a:spcAft>
                        <a:buNone/>
                      </a:pPr>
                      <a:r>
                        <a:rPr lang="ko-KR" sz="1600"/>
                        <a:t>0.30</a:t>
                      </a:r>
                      <a:endParaRPr sz="1600"/>
                    </a:p>
                  </a:txBody>
                  <a:tcPr marL="91425" marR="91425" marT="91425" marB="91425"/>
                </a:tc>
                <a:tc>
                  <a:txBody>
                    <a:bodyPr/>
                    <a:lstStyle/>
                    <a:p>
                      <a:pPr marL="0" lvl="0" indent="0" algn="ctr" rtl="0">
                        <a:spcBef>
                          <a:spcPts val="0"/>
                        </a:spcBef>
                        <a:spcAft>
                          <a:spcPts val="0"/>
                        </a:spcAft>
                        <a:buNone/>
                      </a:pPr>
                      <a:r>
                        <a:rPr lang="ko-KR" sz="1600"/>
                        <a:t>0.40</a:t>
                      </a:r>
                      <a:endParaRPr sz="1600"/>
                    </a:p>
                  </a:txBody>
                  <a:tcPr marL="91425" marR="91425" marT="91425" marB="91425"/>
                </a:tc>
              </a:tr>
              <a:tr h="818600">
                <a:tc>
                  <a:txBody>
                    <a:bodyPr/>
                    <a:lstStyle/>
                    <a:p>
                      <a:pPr marL="0" lvl="0" indent="0" algn="ctr" rtl="0">
                        <a:spcBef>
                          <a:spcPts val="0"/>
                        </a:spcBef>
                        <a:spcAft>
                          <a:spcPts val="0"/>
                        </a:spcAft>
                        <a:buNone/>
                      </a:pPr>
                      <a:r>
                        <a:rPr lang="ko-KR" sz="1600"/>
                        <a:t>accuracy</a:t>
                      </a:r>
                      <a:endParaRPr sz="1600"/>
                    </a:p>
                  </a:txBody>
                  <a:tcPr marL="91425" marR="91425" marT="91425" marB="91425"/>
                </a:tc>
                <a:tc>
                  <a:txBody>
                    <a:bodyPr/>
                    <a:lstStyle/>
                    <a:p>
                      <a:pPr marL="0" lvl="0" indent="0" algn="ctr" rtl="0">
                        <a:spcBef>
                          <a:spcPts val="0"/>
                        </a:spcBef>
                        <a:spcAft>
                          <a:spcPts val="0"/>
                        </a:spcAft>
                        <a:buNone/>
                      </a:pPr>
                      <a:endParaRPr sz="1600"/>
                    </a:p>
                  </a:txBody>
                  <a:tcPr marL="91425" marR="91425" marT="91425" marB="91425"/>
                </a:tc>
                <a:tc>
                  <a:txBody>
                    <a:bodyPr/>
                    <a:lstStyle/>
                    <a:p>
                      <a:pPr marL="0" lvl="0" indent="0" algn="ctr" rtl="0">
                        <a:spcBef>
                          <a:spcPts val="0"/>
                        </a:spcBef>
                        <a:spcAft>
                          <a:spcPts val="0"/>
                        </a:spcAft>
                        <a:buNone/>
                      </a:pPr>
                      <a:endParaRPr sz="1600"/>
                    </a:p>
                  </a:txBody>
                  <a:tcPr marL="91425" marR="91425" marT="91425" marB="91425"/>
                </a:tc>
                <a:tc>
                  <a:txBody>
                    <a:bodyPr/>
                    <a:lstStyle/>
                    <a:p>
                      <a:pPr marL="0" lvl="0" indent="0" algn="ctr" rtl="0">
                        <a:spcBef>
                          <a:spcPts val="0"/>
                        </a:spcBef>
                        <a:spcAft>
                          <a:spcPts val="0"/>
                        </a:spcAft>
                        <a:buNone/>
                      </a:pPr>
                      <a:r>
                        <a:rPr lang="ko-KR" sz="1600"/>
                        <a:t>0.86</a:t>
                      </a:r>
                      <a:endParaRPr sz="1600"/>
                    </a:p>
                  </a:txBody>
                  <a:tcPr marL="91425" marR="91425" marT="91425" marB="91425"/>
                </a:tc>
              </a:tr>
            </a:tbl>
          </a:graphicData>
        </a:graphic>
      </p:graphicFrame>
      <p:sp>
        <p:nvSpPr>
          <p:cNvPr id="739" name="Google Shape;739;g1b685c101c1_0_1"/>
          <p:cNvSpPr/>
          <p:nvPr/>
        </p:nvSpPr>
        <p:spPr>
          <a:xfrm>
            <a:off x="0" y="-223000"/>
            <a:ext cx="18288000" cy="874200"/>
          </a:xfrm>
          <a:prstGeom prst="rect">
            <a:avLst/>
          </a:prstGeom>
          <a:solidFill>
            <a:srgbClr val="494429"/>
          </a:solidFill>
          <a:ln w="9525" cap="flat" cmpd="sng">
            <a:solidFill>
              <a:srgbClr val="49442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40" name="Google Shape;740;g1b685c101c1_0_1"/>
          <p:cNvPicPr preferRelativeResize="0"/>
          <p:nvPr/>
        </p:nvPicPr>
        <p:blipFill>
          <a:blip r:embed="rId3">
            <a:alphaModFix/>
          </a:blip>
          <a:stretch>
            <a:fillRect/>
          </a:stretch>
        </p:blipFill>
        <p:spPr>
          <a:xfrm>
            <a:off x="9946202" y="3023853"/>
            <a:ext cx="5869733" cy="6667000"/>
          </a:xfrm>
          <a:prstGeom prst="rect">
            <a:avLst/>
          </a:prstGeom>
          <a:noFill/>
          <a:ln>
            <a:noFill/>
          </a:ln>
        </p:spPr>
      </p:pic>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744"/>
        <p:cNvGrpSpPr/>
        <p:nvPr/>
      </p:nvGrpSpPr>
      <p:grpSpPr>
        <a:xfrm>
          <a:off x="0" y="0"/>
          <a:ext cx="0" cy="0"/>
          <a:chOff x="0" y="0"/>
          <a:chExt cx="0" cy="0"/>
        </a:xfrm>
      </p:grpSpPr>
      <p:sp>
        <p:nvSpPr>
          <p:cNvPr id="745" name="Google Shape;745;p39"/>
          <p:cNvSpPr/>
          <p:nvPr/>
        </p:nvSpPr>
        <p:spPr>
          <a:xfrm>
            <a:off x="642600" y="3160800"/>
            <a:ext cx="8306966" cy="6530172"/>
          </a:xfrm>
          <a:custGeom>
            <a:avLst/>
            <a:gdLst/>
            <a:ahLst/>
            <a:cxnLst/>
            <a:rect l="l" t="t" r="r" b="b"/>
            <a:pathLst>
              <a:path w="2072855" h="509672" extrusionOk="0">
                <a:moveTo>
                  <a:pt x="0" y="0"/>
                </a:moveTo>
                <a:lnTo>
                  <a:pt x="2072855" y="0"/>
                </a:lnTo>
                <a:lnTo>
                  <a:pt x="2072855" y="509672"/>
                </a:lnTo>
                <a:lnTo>
                  <a:pt x="0" y="509672"/>
                </a:lnTo>
                <a:close/>
              </a:path>
            </a:pathLst>
          </a:custGeom>
          <a:solidFill>
            <a:srgbClr val="F4F4F4"/>
          </a:solidFill>
          <a:ln>
            <a:noFill/>
          </a:ln>
        </p:spPr>
      </p:sp>
      <p:sp>
        <p:nvSpPr>
          <p:cNvPr id="746" name="Google Shape;746;p39"/>
          <p:cNvSpPr txBox="1">
            <a:spLocks noGrp="1"/>
          </p:cNvSpPr>
          <p:nvPr>
            <p:ph type="subTitle" idx="1"/>
          </p:nvPr>
        </p:nvSpPr>
        <p:spPr>
          <a:xfrm>
            <a:off x="985025" y="3770400"/>
            <a:ext cx="7666500" cy="6788100"/>
          </a:xfrm>
          <a:prstGeom prst="rect">
            <a:avLst/>
          </a:prstGeom>
          <a:noFill/>
          <a:ln>
            <a:noFill/>
          </a:ln>
        </p:spPr>
        <p:txBody>
          <a:bodyPr spcFirstLastPara="1" wrap="square" lIns="163275" tIns="81625" rIns="163275" bIns="81625" anchor="t" anchorCtr="0">
            <a:normAutofit/>
          </a:bodyPr>
          <a:lstStyle/>
          <a:p>
            <a:pPr marL="457200" lvl="0" indent="-431800" algn="l" rtl="0">
              <a:lnSpc>
                <a:spcPct val="115000"/>
              </a:lnSpc>
              <a:spcBef>
                <a:spcPts val="800"/>
              </a:spcBef>
              <a:spcAft>
                <a:spcPts val="0"/>
              </a:spcAft>
              <a:buClr>
                <a:schemeClr val="dk1"/>
              </a:buClr>
              <a:buSzPts val="3200"/>
              <a:buChar char="-"/>
            </a:pPr>
            <a:r>
              <a:rPr lang="ko-KR" sz="3200" dirty="0" err="1">
                <a:solidFill>
                  <a:schemeClr val="dk1"/>
                </a:solidFill>
                <a:latin typeface="G마켓 산스 TTF Medium" pitchFamily="2" charset="-127"/>
                <a:ea typeface="G마켓 산스 TTF Medium" pitchFamily="2" charset="-127"/>
              </a:rPr>
              <a:t>퍼셉트론을</a:t>
            </a:r>
            <a:r>
              <a:rPr lang="ko-KR" sz="3200" dirty="0">
                <a:solidFill>
                  <a:schemeClr val="dk1"/>
                </a:solidFill>
                <a:latin typeface="G마켓 산스 TTF Medium" pitchFamily="2" charset="-127"/>
                <a:ea typeface="G마켓 산스 TTF Medium" pitchFamily="2" charset="-127"/>
              </a:rPr>
              <a:t> 여러 층 쌓은 순방향의 인공 신경망</a:t>
            </a:r>
            <a:endParaRPr sz="3200" dirty="0">
              <a:solidFill>
                <a:schemeClr val="dk1"/>
              </a:solidFill>
              <a:latin typeface="G마켓 산스 TTF Medium" pitchFamily="2" charset="-127"/>
              <a:ea typeface="G마켓 산스 TTF Medium" pitchFamily="2" charset="-127"/>
            </a:endParaRPr>
          </a:p>
          <a:p>
            <a:pPr marL="457200" lvl="0" indent="0" algn="l" rtl="0">
              <a:lnSpc>
                <a:spcPct val="115000"/>
              </a:lnSpc>
              <a:spcBef>
                <a:spcPts val="800"/>
              </a:spcBef>
              <a:spcAft>
                <a:spcPts val="0"/>
              </a:spcAft>
              <a:buNone/>
            </a:pPr>
            <a:endParaRPr sz="3200" dirty="0">
              <a:solidFill>
                <a:schemeClr val="dk1"/>
              </a:solidFill>
              <a:latin typeface="G마켓 산스 TTF Medium" pitchFamily="2" charset="-127"/>
              <a:ea typeface="G마켓 산스 TTF Medium" pitchFamily="2" charset="-127"/>
            </a:endParaRPr>
          </a:p>
          <a:p>
            <a:pPr marL="457200" lvl="0" indent="-431800" algn="l" rtl="0">
              <a:lnSpc>
                <a:spcPct val="115000"/>
              </a:lnSpc>
              <a:spcBef>
                <a:spcPts val="800"/>
              </a:spcBef>
              <a:spcAft>
                <a:spcPts val="0"/>
              </a:spcAft>
              <a:buClr>
                <a:schemeClr val="dk1"/>
              </a:buClr>
              <a:buSzPts val="3200"/>
              <a:buChar char="-"/>
            </a:pPr>
            <a:r>
              <a:rPr lang="ko-KR" sz="3200" dirty="0" err="1">
                <a:solidFill>
                  <a:schemeClr val="dk1"/>
                </a:solidFill>
                <a:latin typeface="G마켓 산스 TTF Medium" pitchFamily="2" charset="-127"/>
                <a:ea typeface="G마켓 산스 TTF Medium" pitchFamily="2" charset="-127"/>
              </a:rPr>
              <a:t>입력층</a:t>
            </a:r>
            <a:r>
              <a:rPr lang="ko-KR" sz="3200" dirty="0">
                <a:solidFill>
                  <a:schemeClr val="dk1"/>
                </a:solidFill>
                <a:latin typeface="G마켓 산스 TTF Medium" pitchFamily="2" charset="-127"/>
                <a:ea typeface="G마켓 산스 TTF Medium" pitchFamily="2" charset="-127"/>
              </a:rPr>
              <a:t>(input layer), </a:t>
            </a:r>
            <a:r>
              <a:rPr lang="ko-KR" sz="3200" dirty="0" err="1">
                <a:solidFill>
                  <a:schemeClr val="dk1"/>
                </a:solidFill>
                <a:latin typeface="G마켓 산스 TTF Medium" pitchFamily="2" charset="-127"/>
                <a:ea typeface="G마켓 산스 TTF Medium" pitchFamily="2" charset="-127"/>
              </a:rPr>
              <a:t>은닉층</a:t>
            </a:r>
            <a:r>
              <a:rPr lang="ko-KR" sz="3200" dirty="0">
                <a:solidFill>
                  <a:schemeClr val="dk1"/>
                </a:solidFill>
                <a:latin typeface="G마켓 산스 TTF Medium" pitchFamily="2" charset="-127"/>
                <a:ea typeface="G마켓 산스 TTF Medium" pitchFamily="2" charset="-127"/>
              </a:rPr>
              <a:t>(hidden layer), </a:t>
            </a:r>
            <a:r>
              <a:rPr lang="ko-KR" sz="3200" dirty="0" err="1">
                <a:solidFill>
                  <a:schemeClr val="dk1"/>
                </a:solidFill>
                <a:latin typeface="G마켓 산스 TTF Medium" pitchFamily="2" charset="-127"/>
                <a:ea typeface="G마켓 산스 TTF Medium" pitchFamily="2" charset="-127"/>
              </a:rPr>
              <a:t>출력층</a:t>
            </a:r>
            <a:r>
              <a:rPr lang="ko-KR" sz="3200" dirty="0">
                <a:solidFill>
                  <a:schemeClr val="dk1"/>
                </a:solidFill>
                <a:latin typeface="G마켓 산스 TTF Medium" pitchFamily="2" charset="-127"/>
                <a:ea typeface="G마켓 산스 TTF Medium" pitchFamily="2" charset="-127"/>
              </a:rPr>
              <a:t>(output layer)</a:t>
            </a:r>
            <a:r>
              <a:rPr lang="ko-KR" sz="3200" dirty="0" err="1">
                <a:solidFill>
                  <a:schemeClr val="dk1"/>
                </a:solidFill>
                <a:latin typeface="G마켓 산스 TTF Medium" pitchFamily="2" charset="-127"/>
                <a:ea typeface="G마켓 산스 TTF Medium" pitchFamily="2" charset="-127"/>
              </a:rPr>
              <a:t>로</a:t>
            </a:r>
            <a:r>
              <a:rPr lang="ko-KR" sz="3200" dirty="0">
                <a:solidFill>
                  <a:schemeClr val="dk1"/>
                </a:solidFill>
                <a:latin typeface="G마켓 산스 TTF Medium" pitchFamily="2" charset="-127"/>
                <a:ea typeface="G마켓 산스 TTF Medium" pitchFamily="2" charset="-127"/>
              </a:rPr>
              <a:t> 구성</a:t>
            </a:r>
            <a:endParaRPr sz="3200" dirty="0">
              <a:solidFill>
                <a:schemeClr val="dk1"/>
              </a:solidFill>
              <a:latin typeface="G마켓 산스 TTF Medium" pitchFamily="2" charset="-127"/>
              <a:ea typeface="G마켓 산스 TTF Medium" pitchFamily="2" charset="-127"/>
            </a:endParaRPr>
          </a:p>
          <a:p>
            <a:pPr marL="457200" lvl="0" indent="0" algn="l" rtl="0">
              <a:lnSpc>
                <a:spcPct val="115000"/>
              </a:lnSpc>
              <a:spcBef>
                <a:spcPts val="800"/>
              </a:spcBef>
              <a:spcAft>
                <a:spcPts val="0"/>
              </a:spcAft>
              <a:buNone/>
            </a:pPr>
            <a:endParaRPr sz="3200" dirty="0">
              <a:solidFill>
                <a:schemeClr val="dk1"/>
              </a:solidFill>
              <a:latin typeface="G마켓 산스 TTF Medium" pitchFamily="2" charset="-127"/>
              <a:ea typeface="G마켓 산스 TTF Medium" pitchFamily="2" charset="-127"/>
            </a:endParaRPr>
          </a:p>
          <a:p>
            <a:pPr marL="457200" lvl="0" indent="-431800" algn="l" rtl="0">
              <a:lnSpc>
                <a:spcPct val="115000"/>
              </a:lnSpc>
              <a:spcBef>
                <a:spcPts val="800"/>
              </a:spcBef>
              <a:spcAft>
                <a:spcPts val="0"/>
              </a:spcAft>
              <a:buClr>
                <a:schemeClr val="dk1"/>
              </a:buClr>
              <a:buSzPts val="3200"/>
              <a:buChar char="-"/>
            </a:pPr>
            <a:r>
              <a:rPr lang="ko-KR" sz="3200" dirty="0">
                <a:solidFill>
                  <a:schemeClr val="dk1"/>
                </a:solidFill>
                <a:latin typeface="G마켓 산스 TTF Medium" pitchFamily="2" charset="-127"/>
                <a:ea typeface="G마켓 산스 TTF Medium" pitchFamily="2" charset="-127"/>
              </a:rPr>
              <a:t>각 층에서는 활성화 함수로 입력을 처리</a:t>
            </a:r>
            <a:endParaRPr sz="3200" dirty="0">
              <a:solidFill>
                <a:schemeClr val="dk1"/>
              </a:solidFill>
              <a:latin typeface="G마켓 산스 TTF Medium" pitchFamily="2" charset="-127"/>
              <a:ea typeface="G마켓 산스 TTF Medium" pitchFamily="2" charset="-127"/>
            </a:endParaRPr>
          </a:p>
          <a:p>
            <a:pPr marL="0" lvl="0" indent="0" algn="l" rtl="0">
              <a:spcBef>
                <a:spcPts val="0"/>
              </a:spcBef>
              <a:spcAft>
                <a:spcPts val="0"/>
              </a:spcAft>
              <a:buClr>
                <a:schemeClr val="dk1"/>
              </a:buClr>
              <a:buSzPts val="3200"/>
              <a:buNone/>
            </a:pPr>
            <a:endParaRPr sz="3200" dirty="0">
              <a:solidFill>
                <a:schemeClr val="dk1"/>
              </a:solidFill>
            </a:endParaRPr>
          </a:p>
        </p:txBody>
      </p:sp>
      <p:sp>
        <p:nvSpPr>
          <p:cNvPr id="747" name="Google Shape;747;p39"/>
          <p:cNvSpPr txBox="1"/>
          <p:nvPr/>
        </p:nvSpPr>
        <p:spPr>
          <a:xfrm>
            <a:off x="1367136" y="282963"/>
            <a:ext cx="15544800" cy="2205038"/>
          </a:xfrm>
          <a:prstGeom prst="rect">
            <a:avLst/>
          </a:prstGeom>
          <a:noFill/>
          <a:ln>
            <a:noFill/>
          </a:ln>
        </p:spPr>
        <p:txBody>
          <a:bodyPr spcFirstLastPara="1" wrap="square" lIns="163275" tIns="81625" rIns="163275" bIns="81625" anchor="ctr" anchorCtr="0">
            <a:normAutofit/>
          </a:bodyPr>
          <a:lstStyle/>
          <a:p>
            <a:pPr marL="0" marR="0" lvl="0" indent="0" algn="l" rtl="0">
              <a:spcBef>
                <a:spcPts val="0"/>
              </a:spcBef>
              <a:spcAft>
                <a:spcPts val="0"/>
              </a:spcAft>
              <a:buClr>
                <a:srgbClr val="000000"/>
              </a:buClr>
              <a:buSzPts val="6400"/>
              <a:buFont typeface="Malgun Gothic"/>
              <a:buNone/>
            </a:pPr>
            <a:r>
              <a:rPr lang="ko-KR" sz="6000" dirty="0">
                <a:solidFill>
                  <a:srgbClr val="000000"/>
                </a:solidFill>
                <a:latin typeface="G마켓 산스 TTF Medium" pitchFamily="2" charset="-127"/>
                <a:ea typeface="G마켓 산스 TTF Medium" pitchFamily="2" charset="-127"/>
                <a:cs typeface="Malgun Gothic"/>
                <a:sym typeface="Malgun Gothic"/>
              </a:rPr>
              <a:t>MLP (Multi-Layer Perceptron)</a:t>
            </a:r>
            <a:endParaRPr sz="6000" dirty="0">
              <a:solidFill>
                <a:srgbClr val="000000"/>
              </a:solidFill>
              <a:latin typeface="G마켓 산스 TTF Medium" pitchFamily="2" charset="-127"/>
              <a:ea typeface="G마켓 산스 TTF Medium" pitchFamily="2" charset="-127"/>
              <a:cs typeface="Malgun Gothic"/>
              <a:sym typeface="Malgun Gothic"/>
            </a:endParaRPr>
          </a:p>
        </p:txBody>
      </p:sp>
      <p:sp>
        <p:nvSpPr>
          <p:cNvPr id="748" name="Google Shape;748;p39"/>
          <p:cNvSpPr/>
          <p:nvPr/>
        </p:nvSpPr>
        <p:spPr>
          <a:xfrm>
            <a:off x="-533400" y="1271178"/>
            <a:ext cx="1729740" cy="220456"/>
          </a:xfrm>
          <a:prstGeom prst="homePlate">
            <a:avLst>
              <a:gd name="adj" fmla="val 50000"/>
            </a:avLst>
          </a:prstGeom>
          <a:solidFill>
            <a:srgbClr val="494429"/>
          </a:solidFill>
          <a:ln w="25400" cap="flat" cmpd="sng">
            <a:solidFill>
              <a:srgbClr val="49442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algun Gothic"/>
              <a:ea typeface="Malgun Gothic"/>
              <a:cs typeface="Malgun Gothic"/>
              <a:sym typeface="Malgun Gothic"/>
            </a:endParaRPr>
          </a:p>
        </p:txBody>
      </p:sp>
      <p:pic>
        <p:nvPicPr>
          <p:cNvPr id="749" name="Google Shape;749;p39"/>
          <p:cNvPicPr preferRelativeResize="0"/>
          <p:nvPr/>
        </p:nvPicPr>
        <p:blipFill rotWithShape="1">
          <a:blip r:embed="rId3">
            <a:alphaModFix/>
          </a:blip>
          <a:srcRect/>
          <a:stretch/>
        </p:blipFill>
        <p:spPr>
          <a:xfrm>
            <a:off x="9127750" y="4002175"/>
            <a:ext cx="8862876" cy="4744250"/>
          </a:xfrm>
          <a:prstGeom prst="rect">
            <a:avLst/>
          </a:prstGeom>
          <a:noFill/>
          <a:ln>
            <a:noFill/>
          </a:ln>
        </p:spPr>
      </p:pic>
      <p:sp>
        <p:nvSpPr>
          <p:cNvPr id="750" name="Google Shape;750;p39"/>
          <p:cNvSpPr/>
          <p:nvPr/>
        </p:nvSpPr>
        <p:spPr>
          <a:xfrm>
            <a:off x="0" y="-223000"/>
            <a:ext cx="18288000" cy="874200"/>
          </a:xfrm>
          <a:prstGeom prst="rect">
            <a:avLst/>
          </a:prstGeom>
          <a:solidFill>
            <a:srgbClr val="494429"/>
          </a:solidFill>
          <a:ln w="9525" cap="flat" cmpd="sng">
            <a:solidFill>
              <a:srgbClr val="49442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754"/>
        <p:cNvGrpSpPr/>
        <p:nvPr/>
      </p:nvGrpSpPr>
      <p:grpSpPr>
        <a:xfrm>
          <a:off x="0" y="0"/>
          <a:ext cx="0" cy="0"/>
          <a:chOff x="0" y="0"/>
          <a:chExt cx="0" cy="0"/>
        </a:xfrm>
      </p:grpSpPr>
      <p:sp>
        <p:nvSpPr>
          <p:cNvPr id="755" name="Google Shape;755;g1b685c101c1_0_8"/>
          <p:cNvSpPr/>
          <p:nvPr/>
        </p:nvSpPr>
        <p:spPr>
          <a:xfrm>
            <a:off x="642600" y="2871450"/>
            <a:ext cx="8306966" cy="6819411"/>
          </a:xfrm>
          <a:custGeom>
            <a:avLst/>
            <a:gdLst/>
            <a:ahLst/>
            <a:cxnLst/>
            <a:rect l="l" t="t" r="r" b="b"/>
            <a:pathLst>
              <a:path w="2072855" h="509672" extrusionOk="0">
                <a:moveTo>
                  <a:pt x="0" y="0"/>
                </a:moveTo>
                <a:lnTo>
                  <a:pt x="2072855" y="0"/>
                </a:lnTo>
                <a:lnTo>
                  <a:pt x="2072855" y="509672"/>
                </a:lnTo>
                <a:lnTo>
                  <a:pt x="0" y="509672"/>
                </a:lnTo>
                <a:close/>
              </a:path>
            </a:pathLst>
          </a:custGeom>
          <a:solidFill>
            <a:srgbClr val="F4F4F4"/>
          </a:solidFill>
          <a:ln>
            <a:noFill/>
          </a:ln>
        </p:spPr>
      </p:sp>
      <p:sp>
        <p:nvSpPr>
          <p:cNvPr id="756" name="Google Shape;756;g1b685c101c1_0_8"/>
          <p:cNvSpPr txBox="1">
            <a:spLocks noGrp="1"/>
          </p:cNvSpPr>
          <p:nvPr>
            <p:ph type="subTitle" idx="1"/>
          </p:nvPr>
        </p:nvSpPr>
        <p:spPr>
          <a:xfrm>
            <a:off x="1002625" y="3023850"/>
            <a:ext cx="7816200" cy="7080900"/>
          </a:xfrm>
          <a:prstGeom prst="rect">
            <a:avLst/>
          </a:prstGeom>
          <a:noFill/>
          <a:ln>
            <a:noFill/>
          </a:ln>
        </p:spPr>
        <p:txBody>
          <a:bodyPr spcFirstLastPara="1" wrap="square" lIns="163275" tIns="81625" rIns="163275" bIns="81625" anchor="t" anchorCtr="0">
            <a:normAutofit/>
          </a:bodyPr>
          <a:lstStyle/>
          <a:p>
            <a:pPr marL="0" lvl="0" indent="0" algn="l" rtl="0">
              <a:lnSpc>
                <a:spcPct val="115000"/>
              </a:lnSpc>
              <a:spcBef>
                <a:spcPts val="800"/>
              </a:spcBef>
              <a:spcAft>
                <a:spcPts val="0"/>
              </a:spcAft>
              <a:buNone/>
            </a:pPr>
            <a:r>
              <a:rPr lang="ko-KR" sz="3200" dirty="0">
                <a:solidFill>
                  <a:schemeClr val="dk1"/>
                </a:solidFill>
                <a:latin typeface="G마켓 산스 TTF Medium" pitchFamily="2" charset="-127"/>
                <a:ea typeface="G마켓 산스 TTF Medium" pitchFamily="2" charset="-127"/>
                <a:cs typeface="Arial"/>
                <a:sym typeface="Arial"/>
              </a:rPr>
              <a:t>&lt;성능 평가 결과&gt;</a:t>
            </a:r>
            <a:endParaRPr sz="3200" dirty="0">
              <a:solidFill>
                <a:schemeClr val="dk1"/>
              </a:solidFill>
              <a:latin typeface="G마켓 산스 TTF Medium" pitchFamily="2" charset="-127"/>
              <a:ea typeface="G마켓 산스 TTF Medium" pitchFamily="2" charset="-127"/>
              <a:cs typeface="Arial"/>
              <a:sym typeface="Arial"/>
            </a:endParaRPr>
          </a:p>
          <a:p>
            <a:pPr marL="0" lvl="0" indent="0" algn="l" rtl="0">
              <a:lnSpc>
                <a:spcPct val="115000"/>
              </a:lnSpc>
              <a:spcBef>
                <a:spcPts val="800"/>
              </a:spcBef>
              <a:spcAft>
                <a:spcPts val="0"/>
              </a:spcAft>
              <a:buNone/>
            </a:pPr>
            <a:endParaRPr sz="3200" dirty="0">
              <a:solidFill>
                <a:schemeClr val="dk1"/>
              </a:solidFill>
              <a:latin typeface="G마켓 산스 TTF Medium" pitchFamily="2" charset="-127"/>
              <a:ea typeface="G마켓 산스 TTF Medium" pitchFamily="2" charset="-127"/>
              <a:cs typeface="Arial"/>
              <a:sym typeface="Arial"/>
            </a:endParaRPr>
          </a:p>
          <a:p>
            <a:pPr marL="0" lvl="0" indent="0" algn="l" rtl="0">
              <a:spcBef>
                <a:spcPts val="0"/>
              </a:spcBef>
              <a:spcAft>
                <a:spcPts val="0"/>
              </a:spcAft>
              <a:buClr>
                <a:schemeClr val="dk1"/>
              </a:buClr>
              <a:buSzPts val="3200"/>
              <a:buNone/>
            </a:pPr>
            <a:r>
              <a:rPr lang="ko-KR" sz="3200" dirty="0">
                <a:solidFill>
                  <a:schemeClr val="dk1"/>
                </a:solidFill>
                <a:latin typeface="G마켓 산스 TTF Medium" pitchFamily="2" charset="-127"/>
                <a:ea typeface="G마켓 산스 TTF Medium" pitchFamily="2" charset="-127"/>
                <a:cs typeface="Arial"/>
                <a:sym typeface="Arial"/>
              </a:rPr>
              <a:t>'hidden_layer_sizes': (40, 30)</a:t>
            </a:r>
            <a:endParaRPr sz="3200" dirty="0">
              <a:solidFill>
                <a:schemeClr val="dk1"/>
              </a:solidFill>
              <a:latin typeface="G마켓 산스 TTF Medium" pitchFamily="2" charset="-127"/>
              <a:ea typeface="G마켓 산스 TTF Medium" pitchFamily="2" charset="-127"/>
              <a:cs typeface="Arial"/>
              <a:sym typeface="Arial"/>
            </a:endParaRPr>
          </a:p>
        </p:txBody>
      </p:sp>
      <p:sp>
        <p:nvSpPr>
          <p:cNvPr id="757" name="Google Shape;757;g1b685c101c1_0_8"/>
          <p:cNvSpPr txBox="1"/>
          <p:nvPr/>
        </p:nvSpPr>
        <p:spPr>
          <a:xfrm>
            <a:off x="1371611" y="278913"/>
            <a:ext cx="15544800" cy="2205000"/>
          </a:xfrm>
          <a:prstGeom prst="rect">
            <a:avLst/>
          </a:prstGeom>
          <a:noFill/>
          <a:ln>
            <a:noFill/>
          </a:ln>
        </p:spPr>
        <p:txBody>
          <a:bodyPr spcFirstLastPara="1" wrap="square" lIns="163275" tIns="81625" rIns="163275" bIns="81625" anchor="ctr" anchorCtr="0">
            <a:normAutofit/>
          </a:bodyPr>
          <a:lstStyle/>
          <a:p>
            <a:pPr marL="0" lvl="0" indent="0" algn="l" rtl="0">
              <a:spcBef>
                <a:spcPts val="0"/>
              </a:spcBef>
              <a:spcAft>
                <a:spcPts val="0"/>
              </a:spcAft>
              <a:buClr>
                <a:schemeClr val="dk1"/>
              </a:buClr>
              <a:buSzPts val="6400"/>
              <a:buFont typeface="Malgun Gothic"/>
              <a:buNone/>
            </a:pPr>
            <a:r>
              <a:rPr lang="ko-KR" sz="6000" dirty="0">
                <a:solidFill>
                  <a:schemeClr val="dk1"/>
                </a:solidFill>
                <a:latin typeface="G마켓 산스 TTF Medium" pitchFamily="2" charset="-127"/>
                <a:ea typeface="G마켓 산스 TTF Medium" pitchFamily="2" charset="-127"/>
                <a:cs typeface="Malgun Gothic"/>
                <a:sym typeface="Malgun Gothic"/>
              </a:rPr>
              <a:t>MLP (Multi-Layer Perceptron)</a:t>
            </a:r>
            <a:endParaRPr sz="6000" dirty="0">
              <a:solidFill>
                <a:schemeClr val="dk1"/>
              </a:solidFill>
              <a:latin typeface="G마켓 산스 TTF Medium" pitchFamily="2" charset="-127"/>
              <a:ea typeface="G마켓 산스 TTF Medium" pitchFamily="2" charset="-127"/>
              <a:cs typeface="Malgun Gothic"/>
              <a:sym typeface="Malgun Gothic"/>
            </a:endParaRPr>
          </a:p>
        </p:txBody>
      </p:sp>
      <p:sp>
        <p:nvSpPr>
          <p:cNvPr id="758" name="Google Shape;758;g1b685c101c1_0_8"/>
          <p:cNvSpPr/>
          <p:nvPr/>
        </p:nvSpPr>
        <p:spPr>
          <a:xfrm>
            <a:off x="-533400" y="1271178"/>
            <a:ext cx="1729800" cy="220500"/>
          </a:xfrm>
          <a:prstGeom prst="homePlate">
            <a:avLst>
              <a:gd name="adj" fmla="val 50000"/>
            </a:avLst>
          </a:prstGeom>
          <a:solidFill>
            <a:srgbClr val="494429"/>
          </a:solidFill>
          <a:ln w="25400" cap="flat" cmpd="sng">
            <a:solidFill>
              <a:srgbClr val="49442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algun Gothic"/>
              <a:ea typeface="Malgun Gothic"/>
              <a:cs typeface="Malgun Gothic"/>
              <a:sym typeface="Malgun Gothic"/>
            </a:endParaRPr>
          </a:p>
        </p:txBody>
      </p:sp>
      <p:graphicFrame>
        <p:nvGraphicFramePr>
          <p:cNvPr id="759" name="Google Shape;759;g1b685c101c1_0_8"/>
          <p:cNvGraphicFramePr/>
          <p:nvPr/>
        </p:nvGraphicFramePr>
        <p:xfrm>
          <a:off x="776538" y="5244800"/>
          <a:ext cx="8039100" cy="4093000"/>
        </p:xfrm>
        <a:graphic>
          <a:graphicData uri="http://schemas.openxmlformats.org/drawingml/2006/table">
            <a:tbl>
              <a:tblPr>
                <a:noFill/>
                <a:tableStyleId>{1EE81A99-729F-470F-BDFC-CC4869B2B6CD}</a:tableStyleId>
              </a:tblPr>
              <a:tblGrid>
                <a:gridCol w="2009775"/>
                <a:gridCol w="2009775"/>
                <a:gridCol w="2009775"/>
                <a:gridCol w="2009775"/>
              </a:tblGrid>
              <a:tr h="818600">
                <a:tc>
                  <a:txBody>
                    <a:bodyPr/>
                    <a:lstStyle/>
                    <a:p>
                      <a:pPr marL="0" lvl="0" indent="0" algn="ctr" rtl="0">
                        <a:spcBef>
                          <a:spcPts val="0"/>
                        </a:spcBef>
                        <a:spcAft>
                          <a:spcPts val="0"/>
                        </a:spcAft>
                        <a:buNone/>
                      </a:pPr>
                      <a:endParaRPr sz="1600"/>
                    </a:p>
                  </a:txBody>
                  <a:tcPr marL="91425" marR="91425" marT="91425" marB="91425"/>
                </a:tc>
                <a:tc>
                  <a:txBody>
                    <a:bodyPr/>
                    <a:lstStyle/>
                    <a:p>
                      <a:pPr marL="0" lvl="0" indent="0" algn="ctr" rtl="0">
                        <a:spcBef>
                          <a:spcPts val="0"/>
                        </a:spcBef>
                        <a:spcAft>
                          <a:spcPts val="0"/>
                        </a:spcAft>
                        <a:buNone/>
                      </a:pPr>
                      <a:r>
                        <a:rPr lang="ko-KR" sz="1600"/>
                        <a:t>precision</a:t>
                      </a:r>
                      <a:endParaRPr sz="1600"/>
                    </a:p>
                  </a:txBody>
                  <a:tcPr marL="91425" marR="91425" marT="91425" marB="91425"/>
                </a:tc>
                <a:tc>
                  <a:txBody>
                    <a:bodyPr/>
                    <a:lstStyle/>
                    <a:p>
                      <a:pPr marL="0" lvl="0" indent="0" algn="ctr" rtl="0">
                        <a:spcBef>
                          <a:spcPts val="0"/>
                        </a:spcBef>
                        <a:spcAft>
                          <a:spcPts val="0"/>
                        </a:spcAft>
                        <a:buNone/>
                      </a:pPr>
                      <a:r>
                        <a:rPr lang="ko-KR" sz="1600"/>
                        <a:t>recall</a:t>
                      </a:r>
                      <a:endParaRPr sz="1600"/>
                    </a:p>
                  </a:txBody>
                  <a:tcPr marL="91425" marR="91425" marT="91425" marB="91425"/>
                </a:tc>
                <a:tc>
                  <a:txBody>
                    <a:bodyPr/>
                    <a:lstStyle/>
                    <a:p>
                      <a:pPr marL="0" lvl="0" indent="0" algn="ctr" rtl="0">
                        <a:spcBef>
                          <a:spcPts val="0"/>
                        </a:spcBef>
                        <a:spcAft>
                          <a:spcPts val="0"/>
                        </a:spcAft>
                        <a:buNone/>
                      </a:pPr>
                      <a:r>
                        <a:rPr lang="ko-KR" sz="1600"/>
                        <a:t>f1-score</a:t>
                      </a:r>
                      <a:endParaRPr sz="1600"/>
                    </a:p>
                  </a:txBody>
                  <a:tcPr marL="91425" marR="91425" marT="91425" marB="91425"/>
                </a:tc>
              </a:tr>
              <a:tr h="818600">
                <a:tc>
                  <a:txBody>
                    <a:bodyPr/>
                    <a:lstStyle/>
                    <a:p>
                      <a:pPr marL="0" lvl="0" indent="0" algn="ctr" rtl="0">
                        <a:spcBef>
                          <a:spcPts val="0"/>
                        </a:spcBef>
                        <a:spcAft>
                          <a:spcPts val="0"/>
                        </a:spcAft>
                        <a:buNone/>
                      </a:pPr>
                      <a:r>
                        <a:rPr lang="ko-KR" sz="1600"/>
                        <a:t>안전</a:t>
                      </a:r>
                      <a:endParaRPr sz="1600"/>
                    </a:p>
                  </a:txBody>
                  <a:tcPr marL="91425" marR="91425" marT="91425" marB="91425"/>
                </a:tc>
                <a:tc>
                  <a:txBody>
                    <a:bodyPr/>
                    <a:lstStyle/>
                    <a:p>
                      <a:pPr marL="0" lvl="0" indent="0" algn="ctr" rtl="0">
                        <a:spcBef>
                          <a:spcPts val="0"/>
                        </a:spcBef>
                        <a:spcAft>
                          <a:spcPts val="0"/>
                        </a:spcAft>
                        <a:buNone/>
                      </a:pPr>
                      <a:r>
                        <a:rPr lang="ko-KR" sz="1600"/>
                        <a:t>0.85</a:t>
                      </a:r>
                      <a:endParaRPr sz="1600"/>
                    </a:p>
                  </a:txBody>
                  <a:tcPr marL="91425" marR="91425" marT="91425" marB="91425"/>
                </a:tc>
                <a:tc>
                  <a:txBody>
                    <a:bodyPr/>
                    <a:lstStyle/>
                    <a:p>
                      <a:pPr marL="0" lvl="0" indent="0" algn="ctr" rtl="0">
                        <a:spcBef>
                          <a:spcPts val="0"/>
                        </a:spcBef>
                        <a:spcAft>
                          <a:spcPts val="0"/>
                        </a:spcAft>
                        <a:buNone/>
                      </a:pPr>
                      <a:r>
                        <a:rPr lang="ko-KR" sz="1600"/>
                        <a:t>0.99</a:t>
                      </a:r>
                      <a:endParaRPr sz="1600"/>
                    </a:p>
                  </a:txBody>
                  <a:tcPr marL="91425" marR="91425" marT="91425" marB="91425"/>
                </a:tc>
                <a:tc>
                  <a:txBody>
                    <a:bodyPr/>
                    <a:lstStyle/>
                    <a:p>
                      <a:pPr marL="0" lvl="0" indent="0" algn="ctr" rtl="0">
                        <a:spcBef>
                          <a:spcPts val="0"/>
                        </a:spcBef>
                        <a:spcAft>
                          <a:spcPts val="0"/>
                        </a:spcAft>
                        <a:buNone/>
                      </a:pPr>
                      <a:r>
                        <a:rPr lang="ko-KR" sz="1600"/>
                        <a:t>0.92</a:t>
                      </a:r>
                      <a:endParaRPr sz="1600"/>
                    </a:p>
                  </a:txBody>
                  <a:tcPr marL="91425" marR="91425" marT="91425" marB="91425"/>
                </a:tc>
              </a:tr>
              <a:tr h="818600">
                <a:tc>
                  <a:txBody>
                    <a:bodyPr/>
                    <a:lstStyle/>
                    <a:p>
                      <a:pPr marL="0" lvl="0" indent="0" algn="ctr" rtl="0">
                        <a:spcBef>
                          <a:spcPts val="0"/>
                        </a:spcBef>
                        <a:spcAft>
                          <a:spcPts val="0"/>
                        </a:spcAft>
                        <a:buNone/>
                      </a:pPr>
                      <a:r>
                        <a:rPr lang="ko-KR" sz="1600"/>
                        <a:t>주의</a:t>
                      </a:r>
                      <a:endParaRPr sz="1600"/>
                    </a:p>
                  </a:txBody>
                  <a:tcPr marL="91425" marR="91425" marT="91425" marB="91425"/>
                </a:tc>
                <a:tc>
                  <a:txBody>
                    <a:bodyPr/>
                    <a:lstStyle/>
                    <a:p>
                      <a:pPr marL="0" lvl="0" indent="0" algn="ctr" rtl="0">
                        <a:spcBef>
                          <a:spcPts val="0"/>
                        </a:spcBef>
                        <a:spcAft>
                          <a:spcPts val="0"/>
                        </a:spcAft>
                        <a:buNone/>
                      </a:pPr>
                      <a:r>
                        <a:rPr lang="ko-KR" sz="1600"/>
                        <a:t>0.96</a:t>
                      </a:r>
                      <a:endParaRPr sz="1600"/>
                    </a:p>
                  </a:txBody>
                  <a:tcPr marL="91425" marR="91425" marT="91425" marB="91425"/>
                </a:tc>
                <a:tc>
                  <a:txBody>
                    <a:bodyPr/>
                    <a:lstStyle/>
                    <a:p>
                      <a:pPr marL="0" lvl="0" indent="0" algn="ctr" rtl="0">
                        <a:spcBef>
                          <a:spcPts val="0"/>
                        </a:spcBef>
                        <a:spcAft>
                          <a:spcPts val="0"/>
                        </a:spcAft>
                        <a:buNone/>
                      </a:pPr>
                      <a:r>
                        <a:rPr lang="ko-KR" sz="1600"/>
                        <a:t>0.88</a:t>
                      </a:r>
                      <a:endParaRPr sz="1600"/>
                    </a:p>
                  </a:txBody>
                  <a:tcPr marL="91425" marR="91425" marT="91425" marB="91425"/>
                </a:tc>
                <a:tc>
                  <a:txBody>
                    <a:bodyPr/>
                    <a:lstStyle/>
                    <a:p>
                      <a:pPr marL="0" lvl="0" indent="0" algn="ctr" rtl="0">
                        <a:spcBef>
                          <a:spcPts val="0"/>
                        </a:spcBef>
                        <a:spcAft>
                          <a:spcPts val="0"/>
                        </a:spcAft>
                        <a:buNone/>
                      </a:pPr>
                      <a:r>
                        <a:rPr lang="ko-KR" sz="1600"/>
                        <a:t>0.92</a:t>
                      </a:r>
                      <a:endParaRPr sz="1600"/>
                    </a:p>
                  </a:txBody>
                  <a:tcPr marL="91425" marR="91425" marT="91425" marB="91425"/>
                </a:tc>
              </a:tr>
              <a:tr h="818600">
                <a:tc>
                  <a:txBody>
                    <a:bodyPr/>
                    <a:lstStyle/>
                    <a:p>
                      <a:pPr marL="0" lvl="0" indent="0" algn="ctr" rtl="0">
                        <a:spcBef>
                          <a:spcPts val="0"/>
                        </a:spcBef>
                        <a:spcAft>
                          <a:spcPts val="0"/>
                        </a:spcAft>
                        <a:buNone/>
                      </a:pPr>
                      <a:r>
                        <a:rPr lang="ko-KR" sz="1600"/>
                        <a:t>경고</a:t>
                      </a:r>
                      <a:endParaRPr sz="1600"/>
                    </a:p>
                  </a:txBody>
                  <a:tcPr marL="91425" marR="91425" marT="91425" marB="91425"/>
                </a:tc>
                <a:tc>
                  <a:txBody>
                    <a:bodyPr/>
                    <a:lstStyle/>
                    <a:p>
                      <a:pPr marL="0" lvl="0" indent="0" algn="ctr" rtl="0">
                        <a:spcBef>
                          <a:spcPts val="0"/>
                        </a:spcBef>
                        <a:spcAft>
                          <a:spcPts val="0"/>
                        </a:spcAft>
                        <a:buNone/>
                      </a:pPr>
                      <a:r>
                        <a:rPr lang="ko-KR" sz="1600"/>
                        <a:t>0.52</a:t>
                      </a:r>
                      <a:endParaRPr sz="1600"/>
                    </a:p>
                  </a:txBody>
                  <a:tcPr marL="91425" marR="91425" marT="91425" marB="91425"/>
                </a:tc>
                <a:tc>
                  <a:txBody>
                    <a:bodyPr/>
                    <a:lstStyle/>
                    <a:p>
                      <a:pPr marL="0" lvl="0" indent="0" algn="ctr" rtl="0">
                        <a:spcBef>
                          <a:spcPts val="0"/>
                        </a:spcBef>
                        <a:spcAft>
                          <a:spcPts val="0"/>
                        </a:spcAft>
                        <a:buNone/>
                      </a:pPr>
                      <a:r>
                        <a:rPr lang="ko-KR" sz="1600"/>
                        <a:t>0.01</a:t>
                      </a:r>
                      <a:endParaRPr sz="1600"/>
                    </a:p>
                  </a:txBody>
                  <a:tcPr marL="91425" marR="91425" marT="91425" marB="91425"/>
                </a:tc>
                <a:tc>
                  <a:txBody>
                    <a:bodyPr/>
                    <a:lstStyle/>
                    <a:p>
                      <a:pPr marL="0" lvl="0" indent="0" algn="ctr" rtl="0">
                        <a:spcBef>
                          <a:spcPts val="0"/>
                        </a:spcBef>
                        <a:spcAft>
                          <a:spcPts val="0"/>
                        </a:spcAft>
                        <a:buNone/>
                      </a:pPr>
                      <a:r>
                        <a:rPr lang="ko-KR" sz="1600"/>
                        <a:t>0.03</a:t>
                      </a:r>
                      <a:endParaRPr sz="1600"/>
                    </a:p>
                  </a:txBody>
                  <a:tcPr marL="91425" marR="91425" marT="91425" marB="91425"/>
                </a:tc>
              </a:tr>
              <a:tr h="818600">
                <a:tc>
                  <a:txBody>
                    <a:bodyPr/>
                    <a:lstStyle/>
                    <a:p>
                      <a:pPr marL="0" lvl="0" indent="0" algn="ctr" rtl="0">
                        <a:spcBef>
                          <a:spcPts val="0"/>
                        </a:spcBef>
                        <a:spcAft>
                          <a:spcPts val="0"/>
                        </a:spcAft>
                        <a:buNone/>
                      </a:pPr>
                      <a:r>
                        <a:rPr lang="ko-KR" sz="1600"/>
                        <a:t>accuracy</a:t>
                      </a:r>
                      <a:endParaRPr sz="1600"/>
                    </a:p>
                  </a:txBody>
                  <a:tcPr marL="91425" marR="91425" marT="91425" marB="91425"/>
                </a:tc>
                <a:tc>
                  <a:txBody>
                    <a:bodyPr/>
                    <a:lstStyle/>
                    <a:p>
                      <a:pPr marL="0" lvl="0" indent="0" algn="ctr" rtl="0">
                        <a:spcBef>
                          <a:spcPts val="0"/>
                        </a:spcBef>
                        <a:spcAft>
                          <a:spcPts val="0"/>
                        </a:spcAft>
                        <a:buNone/>
                      </a:pPr>
                      <a:endParaRPr sz="1600"/>
                    </a:p>
                  </a:txBody>
                  <a:tcPr marL="91425" marR="91425" marT="91425" marB="91425"/>
                </a:tc>
                <a:tc>
                  <a:txBody>
                    <a:bodyPr/>
                    <a:lstStyle/>
                    <a:p>
                      <a:pPr marL="0" lvl="0" indent="0" algn="ctr" rtl="0">
                        <a:spcBef>
                          <a:spcPts val="0"/>
                        </a:spcBef>
                        <a:spcAft>
                          <a:spcPts val="0"/>
                        </a:spcAft>
                        <a:buNone/>
                      </a:pPr>
                      <a:endParaRPr sz="1600"/>
                    </a:p>
                  </a:txBody>
                  <a:tcPr marL="91425" marR="91425" marT="91425" marB="91425"/>
                </a:tc>
                <a:tc>
                  <a:txBody>
                    <a:bodyPr/>
                    <a:lstStyle/>
                    <a:p>
                      <a:pPr marL="0" lvl="0" indent="0" algn="ctr" rtl="0">
                        <a:spcBef>
                          <a:spcPts val="0"/>
                        </a:spcBef>
                        <a:spcAft>
                          <a:spcPts val="0"/>
                        </a:spcAft>
                        <a:buNone/>
                      </a:pPr>
                      <a:r>
                        <a:rPr lang="ko-KR" sz="1600"/>
                        <a:t>0.87</a:t>
                      </a:r>
                      <a:endParaRPr sz="1600"/>
                    </a:p>
                  </a:txBody>
                  <a:tcPr marL="91425" marR="91425" marT="91425" marB="91425"/>
                </a:tc>
              </a:tr>
            </a:tbl>
          </a:graphicData>
        </a:graphic>
      </p:graphicFrame>
      <p:sp>
        <p:nvSpPr>
          <p:cNvPr id="760" name="Google Shape;760;g1b685c101c1_0_8"/>
          <p:cNvSpPr/>
          <p:nvPr/>
        </p:nvSpPr>
        <p:spPr>
          <a:xfrm>
            <a:off x="0" y="-223000"/>
            <a:ext cx="18288000" cy="874200"/>
          </a:xfrm>
          <a:prstGeom prst="rect">
            <a:avLst/>
          </a:prstGeom>
          <a:solidFill>
            <a:srgbClr val="494429"/>
          </a:solidFill>
          <a:ln w="9525" cap="flat" cmpd="sng">
            <a:solidFill>
              <a:srgbClr val="49442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61" name="Google Shape;761;g1b685c101c1_0_8"/>
          <p:cNvPicPr preferRelativeResize="0"/>
          <p:nvPr/>
        </p:nvPicPr>
        <p:blipFill>
          <a:blip r:embed="rId3">
            <a:alphaModFix/>
          </a:blip>
          <a:stretch>
            <a:fillRect/>
          </a:stretch>
        </p:blipFill>
        <p:spPr>
          <a:xfrm>
            <a:off x="10196327" y="2871452"/>
            <a:ext cx="6921014" cy="6819400"/>
          </a:xfrm>
          <a:prstGeom prst="rect">
            <a:avLst/>
          </a:prstGeom>
          <a:noFill/>
          <a:ln>
            <a:noFill/>
          </a:ln>
        </p:spPr>
      </p:pic>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765"/>
        <p:cNvGrpSpPr/>
        <p:nvPr/>
      </p:nvGrpSpPr>
      <p:grpSpPr>
        <a:xfrm>
          <a:off x="0" y="0"/>
          <a:ext cx="0" cy="0"/>
          <a:chOff x="0" y="0"/>
          <a:chExt cx="0" cy="0"/>
        </a:xfrm>
      </p:grpSpPr>
      <p:sp>
        <p:nvSpPr>
          <p:cNvPr id="766" name="Google Shape;766;p40"/>
          <p:cNvSpPr/>
          <p:nvPr/>
        </p:nvSpPr>
        <p:spPr>
          <a:xfrm>
            <a:off x="642600" y="3160800"/>
            <a:ext cx="8306966" cy="6377271"/>
          </a:xfrm>
          <a:custGeom>
            <a:avLst/>
            <a:gdLst/>
            <a:ahLst/>
            <a:cxnLst/>
            <a:rect l="l" t="t" r="r" b="b"/>
            <a:pathLst>
              <a:path w="2072855" h="509672" extrusionOk="0">
                <a:moveTo>
                  <a:pt x="0" y="0"/>
                </a:moveTo>
                <a:lnTo>
                  <a:pt x="2072855" y="0"/>
                </a:lnTo>
                <a:lnTo>
                  <a:pt x="2072855" y="509672"/>
                </a:lnTo>
                <a:lnTo>
                  <a:pt x="0" y="509672"/>
                </a:lnTo>
                <a:close/>
              </a:path>
            </a:pathLst>
          </a:custGeom>
          <a:solidFill>
            <a:srgbClr val="F4F4F4"/>
          </a:solidFill>
          <a:ln>
            <a:noFill/>
          </a:ln>
        </p:spPr>
      </p:sp>
      <p:sp>
        <p:nvSpPr>
          <p:cNvPr id="767" name="Google Shape;767;p40"/>
          <p:cNvSpPr txBox="1">
            <a:spLocks noGrp="1"/>
          </p:cNvSpPr>
          <p:nvPr>
            <p:ph type="subTitle" idx="1"/>
          </p:nvPr>
        </p:nvSpPr>
        <p:spPr>
          <a:xfrm>
            <a:off x="908825" y="3770400"/>
            <a:ext cx="7750200" cy="6072600"/>
          </a:xfrm>
          <a:prstGeom prst="rect">
            <a:avLst/>
          </a:prstGeom>
          <a:noFill/>
          <a:ln>
            <a:noFill/>
          </a:ln>
        </p:spPr>
        <p:txBody>
          <a:bodyPr spcFirstLastPara="1" wrap="square" lIns="163275" tIns="81625" rIns="163275" bIns="81625" anchor="t" anchorCtr="0">
            <a:normAutofit/>
          </a:bodyPr>
          <a:lstStyle/>
          <a:p>
            <a:pPr marL="457200" lvl="0" indent="-431800" algn="l" rtl="0">
              <a:spcBef>
                <a:spcPts val="0"/>
              </a:spcBef>
              <a:spcAft>
                <a:spcPts val="0"/>
              </a:spcAft>
              <a:buClr>
                <a:schemeClr val="dk1"/>
              </a:buClr>
              <a:buSzPts val="3200"/>
              <a:buChar char="-"/>
            </a:pPr>
            <a:r>
              <a:rPr lang="ko-KR" sz="3200" dirty="0">
                <a:solidFill>
                  <a:schemeClr val="dk1"/>
                </a:solidFill>
                <a:latin typeface="G마켓 산스 TTF Medium" pitchFamily="2" charset="-127"/>
                <a:ea typeface="G마켓 산스 TTF Medium" pitchFamily="2" charset="-127"/>
              </a:rPr>
              <a:t>다수의 학습 알고리즘을 결합하여 더 좋은 예측 성능을 얻기 위한 기법</a:t>
            </a:r>
            <a:endParaRPr sz="3200" dirty="0">
              <a:solidFill>
                <a:schemeClr val="dk1"/>
              </a:solidFill>
              <a:latin typeface="G마켓 산스 TTF Medium" pitchFamily="2" charset="-127"/>
              <a:ea typeface="G마켓 산스 TTF Medium" pitchFamily="2" charset="-127"/>
            </a:endParaRPr>
          </a:p>
          <a:p>
            <a:pPr marL="457200" lvl="0" indent="0" algn="l" rtl="0">
              <a:spcBef>
                <a:spcPts val="0"/>
              </a:spcBef>
              <a:spcAft>
                <a:spcPts val="0"/>
              </a:spcAft>
              <a:buNone/>
            </a:pPr>
            <a:endParaRPr sz="3200" dirty="0">
              <a:solidFill>
                <a:schemeClr val="dk1"/>
              </a:solidFill>
              <a:latin typeface="G마켓 산스 TTF Medium" pitchFamily="2" charset="-127"/>
              <a:ea typeface="G마켓 산스 TTF Medium" pitchFamily="2" charset="-127"/>
            </a:endParaRPr>
          </a:p>
          <a:p>
            <a:pPr marL="457200" lvl="0" indent="-431800" algn="l" rtl="0">
              <a:spcBef>
                <a:spcPts val="0"/>
              </a:spcBef>
              <a:spcAft>
                <a:spcPts val="0"/>
              </a:spcAft>
              <a:buClr>
                <a:schemeClr val="dk1"/>
              </a:buClr>
              <a:buSzPts val="3200"/>
              <a:buChar char="-"/>
            </a:pPr>
            <a:r>
              <a:rPr lang="ko-KR" sz="3200" dirty="0" err="1">
                <a:solidFill>
                  <a:schemeClr val="dk1"/>
                </a:solidFill>
                <a:latin typeface="G마켓 산스 TTF Medium" pitchFamily="2" charset="-127"/>
                <a:ea typeface="G마켓 산스 TTF Medium" pitchFamily="2" charset="-127"/>
              </a:rPr>
              <a:t>보팅</a:t>
            </a:r>
            <a:r>
              <a:rPr lang="ko-KR" sz="3200" dirty="0">
                <a:solidFill>
                  <a:schemeClr val="dk1"/>
                </a:solidFill>
                <a:latin typeface="G마켓 산스 TTF Medium" pitchFamily="2" charset="-127"/>
                <a:ea typeface="G마켓 산스 TTF Medium" pitchFamily="2" charset="-127"/>
              </a:rPr>
              <a:t>(voting), </a:t>
            </a:r>
            <a:r>
              <a:rPr lang="ko-KR" sz="3200" dirty="0" err="1">
                <a:solidFill>
                  <a:schemeClr val="dk1"/>
                </a:solidFill>
                <a:latin typeface="G마켓 산스 TTF Medium" pitchFamily="2" charset="-127"/>
                <a:ea typeface="G마켓 산스 TTF Medium" pitchFamily="2" charset="-127"/>
              </a:rPr>
              <a:t>배깅</a:t>
            </a:r>
            <a:r>
              <a:rPr lang="ko-KR" sz="3200" dirty="0">
                <a:solidFill>
                  <a:schemeClr val="dk1"/>
                </a:solidFill>
                <a:latin typeface="G마켓 산스 TTF Medium" pitchFamily="2" charset="-127"/>
                <a:ea typeface="G마켓 산스 TTF Medium" pitchFamily="2" charset="-127"/>
              </a:rPr>
              <a:t>(bagging), </a:t>
            </a:r>
            <a:r>
              <a:rPr lang="ko-KR" sz="3200" dirty="0" err="1">
                <a:solidFill>
                  <a:schemeClr val="dk1"/>
                </a:solidFill>
                <a:latin typeface="G마켓 산스 TTF Medium" pitchFamily="2" charset="-127"/>
                <a:ea typeface="G마켓 산스 TTF Medium" pitchFamily="2" charset="-127"/>
              </a:rPr>
              <a:t>부스팅</a:t>
            </a:r>
            <a:r>
              <a:rPr lang="ko-KR" sz="3200" dirty="0">
                <a:solidFill>
                  <a:schemeClr val="dk1"/>
                </a:solidFill>
                <a:latin typeface="G마켓 산스 TTF Medium" pitchFamily="2" charset="-127"/>
                <a:ea typeface="G마켓 산스 TTF Medium" pitchFamily="2" charset="-127"/>
              </a:rPr>
              <a:t>(boosting), </a:t>
            </a:r>
            <a:r>
              <a:rPr lang="ko-KR" sz="3200" dirty="0" err="1">
                <a:solidFill>
                  <a:schemeClr val="dk1"/>
                </a:solidFill>
                <a:latin typeface="G마켓 산스 TTF Medium" pitchFamily="2" charset="-127"/>
                <a:ea typeface="G마켓 산스 TTF Medium" pitchFamily="2" charset="-127"/>
              </a:rPr>
              <a:t>스태킹</a:t>
            </a:r>
            <a:r>
              <a:rPr lang="ko-KR" sz="3200" dirty="0">
                <a:solidFill>
                  <a:schemeClr val="dk1"/>
                </a:solidFill>
                <a:latin typeface="G마켓 산스 TTF Medium" pitchFamily="2" charset="-127"/>
                <a:ea typeface="G마켓 산스 TTF Medium" pitchFamily="2" charset="-127"/>
              </a:rPr>
              <a:t>(stacking) 등이 있다.</a:t>
            </a:r>
            <a:endParaRPr sz="3200" dirty="0">
              <a:solidFill>
                <a:schemeClr val="dk1"/>
              </a:solidFill>
              <a:latin typeface="G마켓 산스 TTF Medium" pitchFamily="2" charset="-127"/>
              <a:ea typeface="G마켓 산스 TTF Medium" pitchFamily="2" charset="-127"/>
            </a:endParaRPr>
          </a:p>
          <a:p>
            <a:pPr marL="457200" lvl="0" indent="0" algn="l" rtl="0">
              <a:spcBef>
                <a:spcPts val="0"/>
              </a:spcBef>
              <a:spcAft>
                <a:spcPts val="0"/>
              </a:spcAft>
              <a:buNone/>
            </a:pPr>
            <a:endParaRPr sz="3200" dirty="0">
              <a:solidFill>
                <a:schemeClr val="dk1"/>
              </a:solidFill>
              <a:latin typeface="G마켓 산스 TTF Medium" pitchFamily="2" charset="-127"/>
              <a:ea typeface="G마켓 산스 TTF Medium" pitchFamily="2" charset="-127"/>
            </a:endParaRPr>
          </a:p>
          <a:p>
            <a:pPr marL="457200" lvl="0" indent="-431800" algn="l" rtl="0">
              <a:spcBef>
                <a:spcPts val="0"/>
              </a:spcBef>
              <a:spcAft>
                <a:spcPts val="0"/>
              </a:spcAft>
              <a:buClr>
                <a:schemeClr val="dk1"/>
              </a:buClr>
              <a:buSzPts val="3200"/>
              <a:buChar char="-"/>
            </a:pPr>
            <a:r>
              <a:rPr lang="ko-KR" sz="3200" dirty="0" err="1">
                <a:solidFill>
                  <a:schemeClr val="dk1"/>
                </a:solidFill>
                <a:latin typeface="G마켓 산스 TTF Medium" pitchFamily="2" charset="-127"/>
                <a:ea typeface="G마켓 산스 TTF Medium" pitchFamily="2" charset="-127"/>
              </a:rPr>
              <a:t>보팅은</a:t>
            </a:r>
            <a:r>
              <a:rPr lang="ko-KR" sz="3200" dirty="0">
                <a:solidFill>
                  <a:schemeClr val="dk1"/>
                </a:solidFill>
                <a:latin typeface="G마켓 산스 TTF Medium" pitchFamily="2" charset="-127"/>
                <a:ea typeface="G마켓 산스 TTF Medium" pitchFamily="2" charset="-127"/>
              </a:rPr>
              <a:t> 서로 다른 알고리즘을 결합, </a:t>
            </a:r>
            <a:r>
              <a:rPr lang="ko-KR" sz="3200" dirty="0" err="1">
                <a:solidFill>
                  <a:schemeClr val="dk1"/>
                </a:solidFill>
                <a:latin typeface="G마켓 산스 TTF Medium" pitchFamily="2" charset="-127"/>
                <a:ea typeface="G마켓 산스 TTF Medium" pitchFamily="2" charset="-127"/>
              </a:rPr>
              <a:t>배깅은</a:t>
            </a:r>
            <a:r>
              <a:rPr lang="ko-KR" sz="3200" dirty="0">
                <a:solidFill>
                  <a:schemeClr val="dk1"/>
                </a:solidFill>
                <a:latin typeface="G마켓 산스 TTF Medium" pitchFamily="2" charset="-127"/>
                <a:ea typeface="G마켓 산스 TTF Medium" pitchFamily="2" charset="-127"/>
              </a:rPr>
              <a:t> 같은 알고리즘을 결합하지만 데이터 샘플링을 다르게 학습 수행</a:t>
            </a:r>
            <a:endParaRPr sz="3200" dirty="0">
              <a:solidFill>
                <a:schemeClr val="dk1"/>
              </a:solidFill>
              <a:latin typeface="G마켓 산스 TTF Medium" pitchFamily="2" charset="-127"/>
              <a:ea typeface="G마켓 산스 TTF Medium" pitchFamily="2" charset="-127"/>
            </a:endParaRPr>
          </a:p>
        </p:txBody>
      </p:sp>
      <p:sp>
        <p:nvSpPr>
          <p:cNvPr id="768" name="Google Shape;768;p40"/>
          <p:cNvSpPr txBox="1"/>
          <p:nvPr/>
        </p:nvSpPr>
        <p:spPr>
          <a:xfrm>
            <a:off x="1367136" y="282963"/>
            <a:ext cx="15544800" cy="2205038"/>
          </a:xfrm>
          <a:prstGeom prst="rect">
            <a:avLst/>
          </a:prstGeom>
          <a:noFill/>
          <a:ln>
            <a:noFill/>
          </a:ln>
        </p:spPr>
        <p:txBody>
          <a:bodyPr spcFirstLastPara="1" wrap="square" lIns="163275" tIns="81625" rIns="163275" bIns="81625" anchor="ctr" anchorCtr="0">
            <a:normAutofit/>
          </a:bodyPr>
          <a:lstStyle/>
          <a:p>
            <a:pPr marL="0" marR="0" lvl="0" indent="0" algn="l" rtl="0">
              <a:spcBef>
                <a:spcPts val="0"/>
              </a:spcBef>
              <a:spcAft>
                <a:spcPts val="0"/>
              </a:spcAft>
              <a:buClr>
                <a:srgbClr val="000000"/>
              </a:buClr>
              <a:buSzPts val="6400"/>
              <a:buFont typeface="Malgun Gothic"/>
              <a:buNone/>
            </a:pPr>
            <a:r>
              <a:rPr lang="ko-KR" sz="6000" dirty="0">
                <a:solidFill>
                  <a:srgbClr val="000000"/>
                </a:solidFill>
                <a:latin typeface="G마켓 산스 TTF Medium" pitchFamily="2" charset="-127"/>
                <a:ea typeface="G마켓 산스 TTF Medium" pitchFamily="2" charset="-127"/>
                <a:cs typeface="Malgun Gothic"/>
                <a:sym typeface="Malgun Gothic"/>
              </a:rPr>
              <a:t>Ensemble</a:t>
            </a:r>
            <a:endParaRPr sz="6000" dirty="0">
              <a:solidFill>
                <a:srgbClr val="000000"/>
              </a:solidFill>
              <a:latin typeface="G마켓 산스 TTF Medium" pitchFamily="2" charset="-127"/>
              <a:ea typeface="G마켓 산스 TTF Medium" pitchFamily="2" charset="-127"/>
              <a:cs typeface="Malgun Gothic"/>
              <a:sym typeface="Malgun Gothic"/>
            </a:endParaRPr>
          </a:p>
        </p:txBody>
      </p:sp>
      <p:sp>
        <p:nvSpPr>
          <p:cNvPr id="769" name="Google Shape;769;p40"/>
          <p:cNvSpPr/>
          <p:nvPr/>
        </p:nvSpPr>
        <p:spPr>
          <a:xfrm>
            <a:off x="-533400" y="1271178"/>
            <a:ext cx="1729740" cy="220456"/>
          </a:xfrm>
          <a:prstGeom prst="homePlate">
            <a:avLst>
              <a:gd name="adj" fmla="val 50000"/>
            </a:avLst>
          </a:prstGeom>
          <a:solidFill>
            <a:srgbClr val="494429"/>
          </a:solidFill>
          <a:ln w="25400" cap="flat" cmpd="sng">
            <a:solidFill>
              <a:srgbClr val="49442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algun Gothic"/>
              <a:ea typeface="Malgun Gothic"/>
              <a:cs typeface="Malgun Gothic"/>
              <a:sym typeface="Malgun Gothic"/>
            </a:endParaRPr>
          </a:p>
        </p:txBody>
      </p:sp>
      <p:pic>
        <p:nvPicPr>
          <p:cNvPr id="770" name="Google Shape;770;p40"/>
          <p:cNvPicPr preferRelativeResize="0"/>
          <p:nvPr/>
        </p:nvPicPr>
        <p:blipFill>
          <a:blip r:embed="rId3">
            <a:alphaModFix/>
          </a:blip>
          <a:stretch>
            <a:fillRect/>
          </a:stretch>
        </p:blipFill>
        <p:spPr>
          <a:xfrm>
            <a:off x="9061091" y="3733801"/>
            <a:ext cx="9033634" cy="4340614"/>
          </a:xfrm>
          <a:prstGeom prst="rect">
            <a:avLst/>
          </a:prstGeom>
          <a:noFill/>
          <a:ln>
            <a:noFill/>
          </a:ln>
        </p:spPr>
      </p:pic>
      <p:sp>
        <p:nvSpPr>
          <p:cNvPr id="771" name="Google Shape;771;p40"/>
          <p:cNvSpPr/>
          <p:nvPr/>
        </p:nvSpPr>
        <p:spPr>
          <a:xfrm>
            <a:off x="0" y="-223000"/>
            <a:ext cx="18288000" cy="874200"/>
          </a:xfrm>
          <a:prstGeom prst="rect">
            <a:avLst/>
          </a:prstGeom>
          <a:solidFill>
            <a:srgbClr val="494429"/>
          </a:solidFill>
          <a:ln w="9525" cap="flat" cmpd="sng">
            <a:solidFill>
              <a:srgbClr val="49442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775"/>
        <p:cNvGrpSpPr/>
        <p:nvPr/>
      </p:nvGrpSpPr>
      <p:grpSpPr>
        <a:xfrm>
          <a:off x="0" y="0"/>
          <a:ext cx="0" cy="0"/>
          <a:chOff x="0" y="0"/>
          <a:chExt cx="0" cy="0"/>
        </a:xfrm>
      </p:grpSpPr>
      <p:sp>
        <p:nvSpPr>
          <p:cNvPr id="776" name="Google Shape;776;g1f5f801105d_0_87"/>
          <p:cNvSpPr/>
          <p:nvPr/>
        </p:nvSpPr>
        <p:spPr>
          <a:xfrm>
            <a:off x="642600" y="2783450"/>
            <a:ext cx="8306966" cy="6907330"/>
          </a:xfrm>
          <a:custGeom>
            <a:avLst/>
            <a:gdLst/>
            <a:ahLst/>
            <a:cxnLst/>
            <a:rect l="l" t="t" r="r" b="b"/>
            <a:pathLst>
              <a:path w="2072855" h="509672" extrusionOk="0">
                <a:moveTo>
                  <a:pt x="0" y="0"/>
                </a:moveTo>
                <a:lnTo>
                  <a:pt x="2072855" y="0"/>
                </a:lnTo>
                <a:lnTo>
                  <a:pt x="2072855" y="509672"/>
                </a:lnTo>
                <a:lnTo>
                  <a:pt x="0" y="509672"/>
                </a:lnTo>
                <a:close/>
              </a:path>
            </a:pathLst>
          </a:custGeom>
          <a:solidFill>
            <a:srgbClr val="F4F4F4"/>
          </a:solidFill>
          <a:ln>
            <a:noFill/>
          </a:ln>
        </p:spPr>
      </p:sp>
      <p:sp>
        <p:nvSpPr>
          <p:cNvPr id="777" name="Google Shape;777;g1f5f801105d_0_87"/>
          <p:cNvSpPr txBox="1">
            <a:spLocks noGrp="1"/>
          </p:cNvSpPr>
          <p:nvPr>
            <p:ph type="subTitle" idx="1"/>
          </p:nvPr>
        </p:nvSpPr>
        <p:spPr>
          <a:xfrm>
            <a:off x="1002625" y="2869000"/>
            <a:ext cx="7816200" cy="6906900"/>
          </a:xfrm>
          <a:prstGeom prst="rect">
            <a:avLst/>
          </a:prstGeom>
          <a:noFill/>
          <a:ln>
            <a:noFill/>
          </a:ln>
        </p:spPr>
        <p:txBody>
          <a:bodyPr spcFirstLastPara="1" wrap="square" lIns="163275" tIns="81625" rIns="163275" bIns="81625" anchor="t" anchorCtr="0">
            <a:normAutofit fontScale="92500" lnSpcReduction="20000"/>
          </a:bodyPr>
          <a:lstStyle/>
          <a:p>
            <a:pPr marL="0" lvl="0" indent="0" algn="l" rtl="0">
              <a:lnSpc>
                <a:spcPct val="115000"/>
              </a:lnSpc>
              <a:spcBef>
                <a:spcPts val="800"/>
              </a:spcBef>
              <a:spcAft>
                <a:spcPts val="0"/>
              </a:spcAft>
              <a:buNone/>
            </a:pPr>
            <a:r>
              <a:rPr lang="ko-KR" sz="3200" dirty="0">
                <a:solidFill>
                  <a:schemeClr val="dk1"/>
                </a:solidFill>
                <a:latin typeface="G마켓 산스 TTF Medium" pitchFamily="2" charset="-127"/>
                <a:ea typeface="G마켓 산스 TTF Medium" pitchFamily="2" charset="-127"/>
              </a:rPr>
              <a:t>&lt;성능 평가 결과&gt;</a:t>
            </a:r>
            <a:endParaRPr sz="3200" dirty="0">
              <a:solidFill>
                <a:schemeClr val="dk1"/>
              </a:solidFill>
              <a:latin typeface="G마켓 산스 TTF Medium" pitchFamily="2" charset="-127"/>
              <a:ea typeface="G마켓 산스 TTF Medium" pitchFamily="2" charset="-127"/>
            </a:endParaRPr>
          </a:p>
          <a:p>
            <a:pPr marL="0" lvl="0" indent="0" algn="l" rtl="0">
              <a:lnSpc>
                <a:spcPct val="115000"/>
              </a:lnSpc>
              <a:spcBef>
                <a:spcPts val="800"/>
              </a:spcBef>
              <a:spcAft>
                <a:spcPts val="0"/>
              </a:spcAft>
              <a:buNone/>
            </a:pPr>
            <a:endParaRPr sz="3200" dirty="0">
              <a:solidFill>
                <a:schemeClr val="dk1"/>
              </a:solidFill>
            </a:endParaRPr>
          </a:p>
          <a:p>
            <a:pPr marL="0" lvl="0" indent="0" algn="l" rtl="0">
              <a:spcBef>
                <a:spcPts val="0"/>
              </a:spcBef>
              <a:spcAft>
                <a:spcPts val="0"/>
              </a:spcAft>
              <a:buClr>
                <a:schemeClr val="dk1"/>
              </a:buClr>
              <a:buSzPts val="3200"/>
              <a:buNone/>
            </a:pPr>
            <a:endParaRPr sz="3200" dirty="0">
              <a:solidFill>
                <a:schemeClr val="dk1"/>
              </a:solidFill>
            </a:endParaRPr>
          </a:p>
          <a:p>
            <a:pPr marL="0" lvl="0" indent="0" algn="l" rtl="0">
              <a:spcBef>
                <a:spcPts val="0"/>
              </a:spcBef>
              <a:spcAft>
                <a:spcPts val="0"/>
              </a:spcAft>
              <a:buClr>
                <a:schemeClr val="dk1"/>
              </a:buClr>
              <a:buSzPts val="3200"/>
              <a:buNone/>
            </a:pPr>
            <a:endParaRPr sz="3200" dirty="0">
              <a:solidFill>
                <a:schemeClr val="dk1"/>
              </a:solidFill>
            </a:endParaRPr>
          </a:p>
          <a:p>
            <a:pPr marL="0" lvl="0" indent="0" algn="l" rtl="0">
              <a:spcBef>
                <a:spcPts val="0"/>
              </a:spcBef>
              <a:spcAft>
                <a:spcPts val="0"/>
              </a:spcAft>
              <a:buClr>
                <a:schemeClr val="dk1"/>
              </a:buClr>
              <a:buSzPts val="3200"/>
              <a:buNone/>
            </a:pPr>
            <a:endParaRPr sz="3200" dirty="0">
              <a:solidFill>
                <a:schemeClr val="dk1"/>
              </a:solidFill>
            </a:endParaRPr>
          </a:p>
          <a:p>
            <a:pPr marL="0" lvl="0" indent="0" algn="l" rtl="0">
              <a:spcBef>
                <a:spcPts val="0"/>
              </a:spcBef>
              <a:spcAft>
                <a:spcPts val="0"/>
              </a:spcAft>
              <a:buClr>
                <a:schemeClr val="dk1"/>
              </a:buClr>
              <a:buSzPts val="3200"/>
              <a:buNone/>
            </a:pPr>
            <a:endParaRPr sz="3200" dirty="0">
              <a:solidFill>
                <a:schemeClr val="dk1"/>
              </a:solidFill>
            </a:endParaRPr>
          </a:p>
          <a:p>
            <a:pPr marL="0" lvl="0" indent="0" algn="l" rtl="0">
              <a:spcBef>
                <a:spcPts val="0"/>
              </a:spcBef>
              <a:spcAft>
                <a:spcPts val="0"/>
              </a:spcAft>
              <a:buClr>
                <a:schemeClr val="dk1"/>
              </a:buClr>
              <a:buSzPts val="3200"/>
              <a:buNone/>
            </a:pPr>
            <a:endParaRPr sz="3200" dirty="0">
              <a:solidFill>
                <a:schemeClr val="dk1"/>
              </a:solidFill>
            </a:endParaRPr>
          </a:p>
          <a:p>
            <a:pPr marL="0" lvl="0" indent="0" algn="l" rtl="0">
              <a:spcBef>
                <a:spcPts val="0"/>
              </a:spcBef>
              <a:spcAft>
                <a:spcPts val="0"/>
              </a:spcAft>
              <a:buClr>
                <a:schemeClr val="dk1"/>
              </a:buClr>
              <a:buSzPts val="3200"/>
              <a:buNone/>
            </a:pPr>
            <a:endParaRPr sz="3200" dirty="0">
              <a:solidFill>
                <a:schemeClr val="dk1"/>
              </a:solidFill>
            </a:endParaRPr>
          </a:p>
          <a:p>
            <a:pPr marL="0" lvl="0" indent="0" algn="l" rtl="0">
              <a:spcBef>
                <a:spcPts val="0"/>
              </a:spcBef>
              <a:spcAft>
                <a:spcPts val="0"/>
              </a:spcAft>
              <a:buClr>
                <a:schemeClr val="dk1"/>
              </a:buClr>
              <a:buSzPts val="3200"/>
              <a:buNone/>
            </a:pPr>
            <a:endParaRPr sz="3200" dirty="0">
              <a:solidFill>
                <a:schemeClr val="dk1"/>
              </a:solidFill>
            </a:endParaRPr>
          </a:p>
          <a:p>
            <a:pPr marL="0" lvl="0" indent="0" algn="l" rtl="0">
              <a:spcBef>
                <a:spcPts val="0"/>
              </a:spcBef>
              <a:spcAft>
                <a:spcPts val="0"/>
              </a:spcAft>
              <a:buClr>
                <a:schemeClr val="dk1"/>
              </a:buClr>
              <a:buSzPts val="3200"/>
              <a:buNone/>
            </a:pPr>
            <a:endParaRPr sz="3200" dirty="0">
              <a:solidFill>
                <a:schemeClr val="dk1"/>
              </a:solidFill>
            </a:endParaRPr>
          </a:p>
          <a:p>
            <a:pPr marL="0" lvl="0" indent="0" algn="l" rtl="0">
              <a:spcBef>
                <a:spcPts val="0"/>
              </a:spcBef>
              <a:spcAft>
                <a:spcPts val="0"/>
              </a:spcAft>
              <a:buClr>
                <a:schemeClr val="dk1"/>
              </a:buClr>
              <a:buSzPts val="3200"/>
              <a:buNone/>
            </a:pPr>
            <a:endParaRPr sz="3200" dirty="0">
              <a:solidFill>
                <a:schemeClr val="dk1"/>
              </a:solidFill>
            </a:endParaRPr>
          </a:p>
          <a:p>
            <a:pPr marL="0" lvl="0" indent="0" algn="l" rtl="0">
              <a:spcBef>
                <a:spcPts val="0"/>
              </a:spcBef>
              <a:spcAft>
                <a:spcPts val="0"/>
              </a:spcAft>
              <a:buClr>
                <a:schemeClr val="dk1"/>
              </a:buClr>
              <a:buSzPts val="3200"/>
              <a:buNone/>
            </a:pPr>
            <a:endParaRPr sz="3200" dirty="0">
              <a:solidFill>
                <a:schemeClr val="dk1"/>
              </a:solidFill>
            </a:endParaRPr>
          </a:p>
          <a:p>
            <a:pPr marL="0" lvl="0" indent="0" algn="l" rtl="0">
              <a:spcBef>
                <a:spcPts val="0"/>
              </a:spcBef>
              <a:spcAft>
                <a:spcPts val="0"/>
              </a:spcAft>
              <a:buClr>
                <a:schemeClr val="dk1"/>
              </a:buClr>
              <a:buSzPts val="3200"/>
              <a:buNone/>
            </a:pPr>
            <a:endParaRPr sz="3200" dirty="0">
              <a:solidFill>
                <a:schemeClr val="dk1"/>
              </a:solidFill>
            </a:endParaRPr>
          </a:p>
          <a:p>
            <a:pPr marL="0" lvl="0" indent="0" algn="l" rtl="0">
              <a:spcBef>
                <a:spcPts val="0"/>
              </a:spcBef>
              <a:spcAft>
                <a:spcPts val="0"/>
              </a:spcAft>
              <a:buClr>
                <a:schemeClr val="dk1"/>
              </a:buClr>
              <a:buSzPts val="3200"/>
              <a:buNone/>
            </a:pPr>
            <a:endParaRPr sz="3200" dirty="0">
              <a:solidFill>
                <a:schemeClr val="dk1"/>
              </a:solidFill>
            </a:endParaRPr>
          </a:p>
          <a:p>
            <a:pPr marL="0" lvl="0" indent="0" algn="l" rtl="0">
              <a:spcBef>
                <a:spcPts val="0"/>
              </a:spcBef>
              <a:spcAft>
                <a:spcPts val="0"/>
              </a:spcAft>
              <a:buClr>
                <a:schemeClr val="dk1"/>
              </a:buClr>
              <a:buSzPts val="3200"/>
              <a:buNone/>
            </a:pPr>
            <a:endParaRPr sz="3600" dirty="0">
              <a:solidFill>
                <a:schemeClr val="dk1"/>
              </a:solidFill>
              <a:latin typeface="Arial"/>
              <a:ea typeface="Arial"/>
              <a:cs typeface="Arial"/>
              <a:sym typeface="Arial"/>
            </a:endParaRPr>
          </a:p>
          <a:p>
            <a:pPr marL="0" lvl="0" indent="0" algn="l" rtl="0">
              <a:spcBef>
                <a:spcPts val="0"/>
              </a:spcBef>
              <a:spcAft>
                <a:spcPts val="0"/>
              </a:spcAft>
              <a:buClr>
                <a:schemeClr val="dk1"/>
              </a:buClr>
              <a:buSzPts val="3200"/>
              <a:buNone/>
            </a:pPr>
            <a:r>
              <a:rPr lang="ko-KR" sz="3200" dirty="0">
                <a:solidFill>
                  <a:schemeClr val="dk1"/>
                </a:solidFill>
              </a:rPr>
              <a:t> </a:t>
            </a:r>
            <a:endParaRPr sz="3200" dirty="0">
              <a:solidFill>
                <a:schemeClr val="dk1"/>
              </a:solidFill>
            </a:endParaRPr>
          </a:p>
        </p:txBody>
      </p:sp>
      <p:sp>
        <p:nvSpPr>
          <p:cNvPr id="778" name="Google Shape;778;g1f5f801105d_0_87"/>
          <p:cNvSpPr txBox="1"/>
          <p:nvPr/>
        </p:nvSpPr>
        <p:spPr>
          <a:xfrm>
            <a:off x="1371611" y="278913"/>
            <a:ext cx="15544800" cy="2205000"/>
          </a:xfrm>
          <a:prstGeom prst="rect">
            <a:avLst/>
          </a:prstGeom>
          <a:noFill/>
          <a:ln>
            <a:noFill/>
          </a:ln>
        </p:spPr>
        <p:txBody>
          <a:bodyPr spcFirstLastPara="1" wrap="square" lIns="163275" tIns="81625" rIns="163275" bIns="81625" anchor="ctr" anchorCtr="0">
            <a:normAutofit/>
          </a:bodyPr>
          <a:lstStyle/>
          <a:p>
            <a:pPr marL="0" lvl="0" indent="0" algn="l" rtl="0">
              <a:spcBef>
                <a:spcPts val="0"/>
              </a:spcBef>
              <a:spcAft>
                <a:spcPts val="0"/>
              </a:spcAft>
              <a:buClr>
                <a:schemeClr val="dk1"/>
              </a:buClr>
              <a:buSzPts val="6400"/>
              <a:buFont typeface="Malgun Gothic"/>
              <a:buNone/>
            </a:pPr>
            <a:r>
              <a:rPr lang="ko-KR" sz="6000" dirty="0">
                <a:solidFill>
                  <a:schemeClr val="dk1"/>
                </a:solidFill>
                <a:latin typeface="G마켓 산스 TTF Medium" pitchFamily="2" charset="-127"/>
                <a:ea typeface="G마켓 산스 TTF Medium" pitchFamily="2" charset="-127"/>
                <a:cs typeface="Malgun Gothic"/>
                <a:sym typeface="Malgun Gothic"/>
              </a:rPr>
              <a:t>Ensemble</a:t>
            </a:r>
            <a:endParaRPr sz="6000" dirty="0">
              <a:solidFill>
                <a:srgbClr val="000000"/>
              </a:solidFill>
              <a:latin typeface="G마켓 산스 TTF Medium" pitchFamily="2" charset="-127"/>
              <a:ea typeface="G마켓 산스 TTF Medium" pitchFamily="2" charset="-127"/>
              <a:cs typeface="Malgun Gothic"/>
              <a:sym typeface="Malgun Gothic"/>
            </a:endParaRPr>
          </a:p>
        </p:txBody>
      </p:sp>
      <p:sp>
        <p:nvSpPr>
          <p:cNvPr id="779" name="Google Shape;779;g1f5f801105d_0_87"/>
          <p:cNvSpPr/>
          <p:nvPr/>
        </p:nvSpPr>
        <p:spPr>
          <a:xfrm>
            <a:off x="-533400" y="1271178"/>
            <a:ext cx="1729800" cy="220500"/>
          </a:xfrm>
          <a:prstGeom prst="homePlate">
            <a:avLst>
              <a:gd name="adj" fmla="val 50000"/>
            </a:avLst>
          </a:prstGeom>
          <a:solidFill>
            <a:srgbClr val="494429"/>
          </a:solidFill>
          <a:ln w="25400" cap="flat" cmpd="sng">
            <a:solidFill>
              <a:srgbClr val="49442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algun Gothic"/>
              <a:ea typeface="Malgun Gothic"/>
              <a:cs typeface="Malgun Gothic"/>
              <a:sym typeface="Malgun Gothic"/>
            </a:endParaRPr>
          </a:p>
        </p:txBody>
      </p:sp>
      <p:graphicFrame>
        <p:nvGraphicFramePr>
          <p:cNvPr id="780" name="Google Shape;780;g1f5f801105d_0_87"/>
          <p:cNvGraphicFramePr/>
          <p:nvPr/>
        </p:nvGraphicFramePr>
        <p:xfrm>
          <a:off x="776538" y="5244775"/>
          <a:ext cx="8039100" cy="4093000"/>
        </p:xfrm>
        <a:graphic>
          <a:graphicData uri="http://schemas.openxmlformats.org/drawingml/2006/table">
            <a:tbl>
              <a:tblPr>
                <a:noFill/>
                <a:tableStyleId>{1EE81A99-729F-470F-BDFC-CC4869B2B6CD}</a:tableStyleId>
              </a:tblPr>
              <a:tblGrid>
                <a:gridCol w="2009775"/>
                <a:gridCol w="2009775"/>
                <a:gridCol w="2009775"/>
                <a:gridCol w="2009775"/>
              </a:tblGrid>
              <a:tr h="818600">
                <a:tc>
                  <a:txBody>
                    <a:bodyPr/>
                    <a:lstStyle/>
                    <a:p>
                      <a:pPr marL="0" lvl="0" indent="0" algn="ctr" rtl="0">
                        <a:spcBef>
                          <a:spcPts val="0"/>
                        </a:spcBef>
                        <a:spcAft>
                          <a:spcPts val="0"/>
                        </a:spcAft>
                        <a:buNone/>
                      </a:pPr>
                      <a:endParaRPr sz="1600"/>
                    </a:p>
                  </a:txBody>
                  <a:tcPr marL="91425" marR="91425" marT="91425" marB="91425"/>
                </a:tc>
                <a:tc>
                  <a:txBody>
                    <a:bodyPr/>
                    <a:lstStyle/>
                    <a:p>
                      <a:pPr marL="0" lvl="0" indent="0" algn="ctr" rtl="0">
                        <a:spcBef>
                          <a:spcPts val="0"/>
                        </a:spcBef>
                        <a:spcAft>
                          <a:spcPts val="0"/>
                        </a:spcAft>
                        <a:buNone/>
                      </a:pPr>
                      <a:r>
                        <a:rPr lang="ko-KR" sz="1600"/>
                        <a:t>precision</a:t>
                      </a:r>
                      <a:endParaRPr sz="1600"/>
                    </a:p>
                  </a:txBody>
                  <a:tcPr marL="91425" marR="91425" marT="91425" marB="91425"/>
                </a:tc>
                <a:tc>
                  <a:txBody>
                    <a:bodyPr/>
                    <a:lstStyle/>
                    <a:p>
                      <a:pPr marL="0" lvl="0" indent="0" algn="ctr" rtl="0">
                        <a:spcBef>
                          <a:spcPts val="0"/>
                        </a:spcBef>
                        <a:spcAft>
                          <a:spcPts val="0"/>
                        </a:spcAft>
                        <a:buNone/>
                      </a:pPr>
                      <a:r>
                        <a:rPr lang="ko-KR" sz="1600"/>
                        <a:t>recall</a:t>
                      </a:r>
                      <a:endParaRPr sz="1600"/>
                    </a:p>
                  </a:txBody>
                  <a:tcPr marL="91425" marR="91425" marT="91425" marB="91425"/>
                </a:tc>
                <a:tc>
                  <a:txBody>
                    <a:bodyPr/>
                    <a:lstStyle/>
                    <a:p>
                      <a:pPr marL="0" lvl="0" indent="0" algn="ctr" rtl="0">
                        <a:spcBef>
                          <a:spcPts val="0"/>
                        </a:spcBef>
                        <a:spcAft>
                          <a:spcPts val="0"/>
                        </a:spcAft>
                        <a:buNone/>
                      </a:pPr>
                      <a:r>
                        <a:rPr lang="ko-KR" sz="1600"/>
                        <a:t>f1-score</a:t>
                      </a:r>
                      <a:endParaRPr sz="1600"/>
                    </a:p>
                  </a:txBody>
                  <a:tcPr marL="91425" marR="91425" marT="91425" marB="91425"/>
                </a:tc>
              </a:tr>
              <a:tr h="818600">
                <a:tc>
                  <a:txBody>
                    <a:bodyPr/>
                    <a:lstStyle/>
                    <a:p>
                      <a:pPr marL="0" lvl="0" indent="0" algn="ctr" rtl="0">
                        <a:spcBef>
                          <a:spcPts val="0"/>
                        </a:spcBef>
                        <a:spcAft>
                          <a:spcPts val="0"/>
                        </a:spcAft>
                        <a:buNone/>
                      </a:pPr>
                      <a:r>
                        <a:rPr lang="ko-KR" sz="1600"/>
                        <a:t>안전</a:t>
                      </a:r>
                      <a:endParaRPr sz="1600"/>
                    </a:p>
                  </a:txBody>
                  <a:tcPr marL="91425" marR="91425" marT="91425" marB="91425"/>
                </a:tc>
                <a:tc>
                  <a:txBody>
                    <a:bodyPr/>
                    <a:lstStyle/>
                    <a:p>
                      <a:pPr marL="0" lvl="0" indent="0" algn="ctr" rtl="0">
                        <a:spcBef>
                          <a:spcPts val="0"/>
                        </a:spcBef>
                        <a:spcAft>
                          <a:spcPts val="0"/>
                        </a:spcAft>
                        <a:buNone/>
                      </a:pPr>
                      <a:r>
                        <a:rPr lang="ko-KR" sz="1600"/>
                        <a:t>0.90</a:t>
                      </a:r>
                      <a:endParaRPr sz="1600"/>
                    </a:p>
                  </a:txBody>
                  <a:tcPr marL="91425" marR="91425" marT="91425" marB="91425"/>
                </a:tc>
                <a:tc>
                  <a:txBody>
                    <a:bodyPr/>
                    <a:lstStyle/>
                    <a:p>
                      <a:pPr marL="0" lvl="0" indent="0" algn="ctr" rtl="0">
                        <a:spcBef>
                          <a:spcPts val="0"/>
                        </a:spcBef>
                        <a:spcAft>
                          <a:spcPts val="0"/>
                        </a:spcAft>
                        <a:buNone/>
                      </a:pPr>
                      <a:r>
                        <a:rPr lang="ko-KR" sz="1600"/>
                        <a:t>0.57</a:t>
                      </a:r>
                      <a:endParaRPr sz="1600"/>
                    </a:p>
                  </a:txBody>
                  <a:tcPr marL="91425" marR="91425" marT="91425" marB="91425"/>
                </a:tc>
                <a:tc>
                  <a:txBody>
                    <a:bodyPr/>
                    <a:lstStyle/>
                    <a:p>
                      <a:pPr marL="0" lvl="0" indent="0" algn="ctr" rtl="0">
                        <a:spcBef>
                          <a:spcPts val="0"/>
                        </a:spcBef>
                        <a:spcAft>
                          <a:spcPts val="0"/>
                        </a:spcAft>
                        <a:buNone/>
                      </a:pPr>
                      <a:r>
                        <a:rPr lang="ko-KR" sz="1600"/>
                        <a:t>0.68</a:t>
                      </a:r>
                      <a:endParaRPr sz="1600"/>
                    </a:p>
                  </a:txBody>
                  <a:tcPr marL="91425" marR="91425" marT="91425" marB="91425"/>
                </a:tc>
              </a:tr>
              <a:tr h="818600">
                <a:tc>
                  <a:txBody>
                    <a:bodyPr/>
                    <a:lstStyle/>
                    <a:p>
                      <a:pPr marL="0" lvl="0" indent="0" algn="ctr" rtl="0">
                        <a:spcBef>
                          <a:spcPts val="0"/>
                        </a:spcBef>
                        <a:spcAft>
                          <a:spcPts val="0"/>
                        </a:spcAft>
                        <a:buNone/>
                      </a:pPr>
                      <a:r>
                        <a:rPr lang="ko-KR" sz="1600"/>
                        <a:t>주의</a:t>
                      </a:r>
                      <a:endParaRPr sz="1600"/>
                    </a:p>
                  </a:txBody>
                  <a:tcPr marL="91425" marR="91425" marT="91425" marB="91425"/>
                </a:tc>
                <a:tc>
                  <a:txBody>
                    <a:bodyPr/>
                    <a:lstStyle/>
                    <a:p>
                      <a:pPr marL="0" lvl="0" indent="0" algn="ctr" rtl="0">
                        <a:spcBef>
                          <a:spcPts val="0"/>
                        </a:spcBef>
                        <a:spcAft>
                          <a:spcPts val="0"/>
                        </a:spcAft>
                        <a:buNone/>
                      </a:pPr>
                      <a:r>
                        <a:rPr lang="ko-KR" sz="1600"/>
                        <a:t>0.54</a:t>
                      </a:r>
                      <a:endParaRPr sz="1600"/>
                    </a:p>
                  </a:txBody>
                  <a:tcPr marL="91425" marR="91425" marT="91425" marB="91425"/>
                </a:tc>
                <a:tc>
                  <a:txBody>
                    <a:bodyPr/>
                    <a:lstStyle/>
                    <a:p>
                      <a:pPr marL="0" lvl="0" indent="0" algn="ctr" rtl="0">
                        <a:spcBef>
                          <a:spcPts val="0"/>
                        </a:spcBef>
                        <a:spcAft>
                          <a:spcPts val="0"/>
                        </a:spcAft>
                        <a:buNone/>
                      </a:pPr>
                      <a:r>
                        <a:rPr lang="ko-KR" sz="1600"/>
                        <a:t>0.23</a:t>
                      </a:r>
                      <a:endParaRPr sz="1600"/>
                    </a:p>
                  </a:txBody>
                  <a:tcPr marL="91425" marR="91425" marT="91425" marB="91425"/>
                </a:tc>
                <a:tc>
                  <a:txBody>
                    <a:bodyPr/>
                    <a:lstStyle/>
                    <a:p>
                      <a:pPr marL="0" lvl="0" indent="0" algn="ctr" rtl="0">
                        <a:spcBef>
                          <a:spcPts val="0"/>
                        </a:spcBef>
                        <a:spcAft>
                          <a:spcPts val="0"/>
                        </a:spcAft>
                        <a:buNone/>
                      </a:pPr>
                      <a:r>
                        <a:rPr lang="ko-KR" sz="1600"/>
                        <a:t>0.33</a:t>
                      </a:r>
                      <a:endParaRPr sz="1600"/>
                    </a:p>
                  </a:txBody>
                  <a:tcPr marL="91425" marR="91425" marT="91425" marB="91425"/>
                </a:tc>
              </a:tr>
              <a:tr h="818600">
                <a:tc>
                  <a:txBody>
                    <a:bodyPr/>
                    <a:lstStyle/>
                    <a:p>
                      <a:pPr marL="0" lvl="0" indent="0" algn="ctr" rtl="0">
                        <a:spcBef>
                          <a:spcPts val="0"/>
                        </a:spcBef>
                        <a:spcAft>
                          <a:spcPts val="0"/>
                        </a:spcAft>
                        <a:buNone/>
                      </a:pPr>
                      <a:r>
                        <a:rPr lang="ko-KR" sz="1600"/>
                        <a:t>경고</a:t>
                      </a:r>
                      <a:endParaRPr sz="1600"/>
                    </a:p>
                  </a:txBody>
                  <a:tcPr marL="91425" marR="91425" marT="91425" marB="91425"/>
                </a:tc>
                <a:tc>
                  <a:txBody>
                    <a:bodyPr/>
                    <a:lstStyle/>
                    <a:p>
                      <a:pPr marL="0" lvl="0" indent="0" algn="ctr" rtl="0">
                        <a:spcBef>
                          <a:spcPts val="0"/>
                        </a:spcBef>
                        <a:spcAft>
                          <a:spcPts val="0"/>
                        </a:spcAft>
                        <a:buNone/>
                      </a:pPr>
                      <a:r>
                        <a:rPr lang="ko-KR" sz="1600"/>
                        <a:t>0.14</a:t>
                      </a:r>
                      <a:endParaRPr sz="1600"/>
                    </a:p>
                  </a:txBody>
                  <a:tcPr marL="91425" marR="91425" marT="91425" marB="91425"/>
                </a:tc>
                <a:tc>
                  <a:txBody>
                    <a:bodyPr/>
                    <a:lstStyle/>
                    <a:p>
                      <a:pPr marL="0" lvl="0" indent="0" algn="ctr" rtl="0">
                        <a:spcBef>
                          <a:spcPts val="0"/>
                        </a:spcBef>
                        <a:spcAft>
                          <a:spcPts val="0"/>
                        </a:spcAft>
                        <a:buNone/>
                      </a:pPr>
                      <a:r>
                        <a:rPr lang="ko-KR" sz="1600"/>
                        <a:t>0.61</a:t>
                      </a:r>
                      <a:endParaRPr sz="1600"/>
                    </a:p>
                  </a:txBody>
                  <a:tcPr marL="91425" marR="91425" marT="91425" marB="91425"/>
                </a:tc>
                <a:tc>
                  <a:txBody>
                    <a:bodyPr/>
                    <a:lstStyle/>
                    <a:p>
                      <a:pPr marL="0" lvl="0" indent="0" algn="ctr" rtl="0">
                        <a:spcBef>
                          <a:spcPts val="0"/>
                        </a:spcBef>
                        <a:spcAft>
                          <a:spcPts val="0"/>
                        </a:spcAft>
                        <a:buNone/>
                      </a:pPr>
                      <a:r>
                        <a:rPr lang="ko-KR" sz="1600"/>
                        <a:t>0.23</a:t>
                      </a:r>
                      <a:endParaRPr sz="1600"/>
                    </a:p>
                  </a:txBody>
                  <a:tcPr marL="91425" marR="91425" marT="91425" marB="91425"/>
                </a:tc>
              </a:tr>
              <a:tr h="818600">
                <a:tc>
                  <a:txBody>
                    <a:bodyPr/>
                    <a:lstStyle/>
                    <a:p>
                      <a:pPr marL="0" lvl="0" indent="0" algn="ctr" rtl="0">
                        <a:spcBef>
                          <a:spcPts val="0"/>
                        </a:spcBef>
                        <a:spcAft>
                          <a:spcPts val="0"/>
                        </a:spcAft>
                        <a:buNone/>
                      </a:pPr>
                      <a:r>
                        <a:rPr lang="ko-KR" sz="1600"/>
                        <a:t>accuracy</a:t>
                      </a:r>
                      <a:endParaRPr sz="1600"/>
                    </a:p>
                  </a:txBody>
                  <a:tcPr marL="91425" marR="91425" marT="91425" marB="91425"/>
                </a:tc>
                <a:tc>
                  <a:txBody>
                    <a:bodyPr/>
                    <a:lstStyle/>
                    <a:p>
                      <a:pPr marL="0" lvl="0" indent="0" algn="ctr" rtl="0">
                        <a:spcBef>
                          <a:spcPts val="0"/>
                        </a:spcBef>
                        <a:spcAft>
                          <a:spcPts val="0"/>
                        </a:spcAft>
                        <a:buNone/>
                      </a:pPr>
                      <a:endParaRPr sz="1600"/>
                    </a:p>
                  </a:txBody>
                  <a:tcPr marL="91425" marR="91425" marT="91425" marB="91425"/>
                </a:tc>
                <a:tc>
                  <a:txBody>
                    <a:bodyPr/>
                    <a:lstStyle/>
                    <a:p>
                      <a:pPr marL="0" lvl="0" indent="0" algn="ctr" rtl="0">
                        <a:spcBef>
                          <a:spcPts val="0"/>
                        </a:spcBef>
                        <a:spcAft>
                          <a:spcPts val="0"/>
                        </a:spcAft>
                        <a:buNone/>
                      </a:pPr>
                      <a:endParaRPr sz="1600"/>
                    </a:p>
                  </a:txBody>
                  <a:tcPr marL="91425" marR="91425" marT="91425" marB="91425"/>
                </a:tc>
                <a:tc>
                  <a:txBody>
                    <a:bodyPr/>
                    <a:lstStyle/>
                    <a:p>
                      <a:pPr marL="0" lvl="0" indent="0" algn="ctr" rtl="0">
                        <a:spcBef>
                          <a:spcPts val="0"/>
                        </a:spcBef>
                        <a:spcAft>
                          <a:spcPts val="0"/>
                        </a:spcAft>
                        <a:buNone/>
                      </a:pPr>
                      <a:r>
                        <a:rPr lang="ko-KR" sz="1600"/>
                        <a:t>0.50</a:t>
                      </a:r>
                      <a:endParaRPr sz="1600"/>
                    </a:p>
                  </a:txBody>
                  <a:tcPr marL="91425" marR="91425" marT="91425" marB="91425"/>
                </a:tc>
              </a:tr>
            </a:tbl>
          </a:graphicData>
        </a:graphic>
      </p:graphicFrame>
      <p:sp>
        <p:nvSpPr>
          <p:cNvPr id="781" name="Google Shape;781;g1f5f801105d_0_87"/>
          <p:cNvSpPr/>
          <p:nvPr/>
        </p:nvSpPr>
        <p:spPr>
          <a:xfrm>
            <a:off x="0" y="-223000"/>
            <a:ext cx="18288000" cy="874200"/>
          </a:xfrm>
          <a:prstGeom prst="rect">
            <a:avLst/>
          </a:prstGeom>
          <a:solidFill>
            <a:srgbClr val="494429"/>
          </a:solidFill>
          <a:ln w="9525" cap="flat" cmpd="sng">
            <a:solidFill>
              <a:srgbClr val="49442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82" name="Google Shape;782;g1f5f801105d_0_87"/>
          <p:cNvPicPr preferRelativeResize="0"/>
          <p:nvPr/>
        </p:nvPicPr>
        <p:blipFill>
          <a:blip r:embed="rId3">
            <a:alphaModFix/>
          </a:blip>
          <a:stretch>
            <a:fillRect/>
          </a:stretch>
        </p:blipFill>
        <p:spPr>
          <a:xfrm>
            <a:off x="10667925" y="1142650"/>
            <a:ext cx="5906339" cy="4381500"/>
          </a:xfrm>
          <a:prstGeom prst="rect">
            <a:avLst/>
          </a:prstGeom>
          <a:noFill/>
          <a:ln>
            <a:noFill/>
          </a:ln>
        </p:spPr>
      </p:pic>
      <p:pic>
        <p:nvPicPr>
          <p:cNvPr id="783" name="Google Shape;783;g1f5f801105d_0_87"/>
          <p:cNvPicPr preferRelativeResize="0"/>
          <p:nvPr/>
        </p:nvPicPr>
        <p:blipFill>
          <a:blip r:embed="rId4">
            <a:alphaModFix/>
          </a:blip>
          <a:stretch>
            <a:fillRect/>
          </a:stretch>
        </p:blipFill>
        <p:spPr>
          <a:xfrm>
            <a:off x="10667927" y="5524150"/>
            <a:ext cx="5906350" cy="4381500"/>
          </a:xfrm>
          <a:prstGeom prst="rect">
            <a:avLst/>
          </a:prstGeom>
          <a:noFill/>
          <a:ln>
            <a:noFill/>
          </a:ln>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8"/>
          <p:cNvSpPr/>
          <p:nvPr/>
        </p:nvSpPr>
        <p:spPr>
          <a:xfrm>
            <a:off x="821875" y="2488000"/>
            <a:ext cx="16722758" cy="2006834"/>
          </a:xfrm>
          <a:custGeom>
            <a:avLst/>
            <a:gdLst/>
            <a:ahLst/>
            <a:cxnLst/>
            <a:rect l="l" t="t" r="r" b="b"/>
            <a:pathLst>
              <a:path w="2072855" h="509672" extrusionOk="0">
                <a:moveTo>
                  <a:pt x="0" y="0"/>
                </a:moveTo>
                <a:lnTo>
                  <a:pt x="2072855" y="0"/>
                </a:lnTo>
                <a:lnTo>
                  <a:pt x="2072855" y="509672"/>
                </a:lnTo>
                <a:lnTo>
                  <a:pt x="0" y="509672"/>
                </a:lnTo>
                <a:close/>
              </a:path>
            </a:pathLst>
          </a:custGeom>
          <a:solidFill>
            <a:srgbClr val="F4F4F4"/>
          </a:solidFill>
          <a:ln>
            <a:noFill/>
          </a:ln>
        </p:spPr>
      </p:sp>
      <p:sp>
        <p:nvSpPr>
          <p:cNvPr id="221" name="Google Shape;221;p8"/>
          <p:cNvSpPr txBox="1">
            <a:spLocks noGrp="1"/>
          </p:cNvSpPr>
          <p:nvPr>
            <p:ph type="subTitle" idx="1"/>
          </p:nvPr>
        </p:nvSpPr>
        <p:spPr>
          <a:xfrm>
            <a:off x="1499529" y="2843436"/>
            <a:ext cx="15638700" cy="1728300"/>
          </a:xfrm>
          <a:prstGeom prst="rect">
            <a:avLst/>
          </a:prstGeom>
          <a:noFill/>
          <a:ln>
            <a:noFill/>
          </a:ln>
        </p:spPr>
        <p:txBody>
          <a:bodyPr spcFirstLastPara="1" wrap="square" lIns="163275" tIns="81625" rIns="163275" bIns="81625" anchor="t" anchorCtr="0">
            <a:normAutofit/>
          </a:bodyPr>
          <a:lstStyle/>
          <a:p>
            <a:pPr marL="0" lvl="0" indent="0" algn="l" rtl="0">
              <a:spcBef>
                <a:spcPts val="0"/>
              </a:spcBef>
              <a:spcAft>
                <a:spcPts val="0"/>
              </a:spcAft>
              <a:buClr>
                <a:schemeClr val="dk1"/>
              </a:buClr>
              <a:buSzPts val="3200"/>
              <a:buNone/>
            </a:pPr>
            <a:r>
              <a:rPr lang="ko-KR" sz="3200" dirty="0">
                <a:solidFill>
                  <a:schemeClr val="dk1"/>
                </a:solidFill>
                <a:latin typeface="G마켓 산스 TTF Medium" pitchFamily="2" charset="-127"/>
                <a:ea typeface="G마켓 산스 TTF Medium" pitchFamily="2" charset="-127"/>
              </a:rPr>
              <a:t>1. 블랙아이스 관련 데이터들을 수집하여 블랙아이스 예측 모델을 개발 </a:t>
            </a:r>
            <a:endParaRPr dirty="0">
              <a:latin typeface="G마켓 산스 TTF Medium" pitchFamily="2" charset="-127"/>
              <a:ea typeface="G마켓 산스 TTF Medium" pitchFamily="2" charset="-127"/>
            </a:endParaRPr>
          </a:p>
          <a:p>
            <a:pPr marL="0" lvl="0" indent="0" algn="l" rtl="0">
              <a:spcBef>
                <a:spcPts val="640"/>
              </a:spcBef>
              <a:spcAft>
                <a:spcPts val="0"/>
              </a:spcAft>
              <a:buClr>
                <a:schemeClr val="dk1"/>
              </a:buClr>
              <a:buSzPts val="3200"/>
              <a:buNone/>
            </a:pPr>
            <a:r>
              <a:rPr lang="ko-KR" sz="3200" dirty="0">
                <a:solidFill>
                  <a:schemeClr val="dk1"/>
                </a:solidFill>
                <a:latin typeface="G마켓 산스 TTF Medium" pitchFamily="2" charset="-127"/>
                <a:ea typeface="G마켓 산스 TTF Medium" pitchFamily="2" charset="-127"/>
              </a:rPr>
              <a:t>2. 지도에 시각화하여 운전자에게 블랙아이스 정보를 제공</a:t>
            </a:r>
            <a:endParaRPr dirty="0">
              <a:latin typeface="G마켓 산스 TTF Medium" pitchFamily="2" charset="-127"/>
              <a:ea typeface="G마켓 산스 TTF Medium" pitchFamily="2" charset="-127"/>
            </a:endParaRPr>
          </a:p>
        </p:txBody>
      </p:sp>
      <p:sp>
        <p:nvSpPr>
          <p:cNvPr id="222" name="Google Shape;222;p8"/>
          <p:cNvSpPr txBox="1"/>
          <p:nvPr/>
        </p:nvSpPr>
        <p:spPr>
          <a:xfrm>
            <a:off x="1367136" y="282963"/>
            <a:ext cx="15544800" cy="2205038"/>
          </a:xfrm>
          <a:prstGeom prst="rect">
            <a:avLst/>
          </a:prstGeom>
          <a:noFill/>
          <a:ln>
            <a:noFill/>
          </a:ln>
        </p:spPr>
        <p:txBody>
          <a:bodyPr spcFirstLastPara="1" wrap="square" lIns="163275" tIns="81625" rIns="163275" bIns="81625" anchor="ctr" anchorCtr="0">
            <a:normAutofit/>
          </a:bodyPr>
          <a:lstStyle/>
          <a:p>
            <a:pPr marL="0" marR="0" lvl="0" indent="0" algn="l" rtl="0">
              <a:spcBef>
                <a:spcPts val="0"/>
              </a:spcBef>
              <a:spcAft>
                <a:spcPts val="0"/>
              </a:spcAft>
              <a:buClr>
                <a:srgbClr val="000000"/>
              </a:buClr>
              <a:buSzPts val="6400"/>
              <a:buFont typeface="Malgun Gothic"/>
              <a:buNone/>
            </a:pPr>
            <a:r>
              <a:rPr lang="ko-KR" sz="6000" dirty="0">
                <a:solidFill>
                  <a:srgbClr val="000000"/>
                </a:solidFill>
                <a:latin typeface="G마켓 산스 TTF Medium" pitchFamily="2" charset="-127"/>
                <a:ea typeface="G마켓 산스 TTF Medium" pitchFamily="2" charset="-127"/>
                <a:cs typeface="Malgun Gothic"/>
                <a:sym typeface="Malgun Gothic"/>
              </a:rPr>
              <a:t>분석 목표</a:t>
            </a:r>
            <a:endParaRPr sz="1000" dirty="0">
              <a:latin typeface="G마켓 산스 TTF Medium" pitchFamily="2" charset="-127"/>
              <a:ea typeface="G마켓 산스 TTF Medium" pitchFamily="2" charset="-127"/>
            </a:endParaRPr>
          </a:p>
        </p:txBody>
      </p:sp>
      <p:sp>
        <p:nvSpPr>
          <p:cNvPr id="223" name="Google Shape;223;p8"/>
          <p:cNvSpPr txBox="1"/>
          <p:nvPr/>
        </p:nvSpPr>
        <p:spPr>
          <a:xfrm>
            <a:off x="1511152" y="6331632"/>
            <a:ext cx="7056784" cy="1728192"/>
          </a:xfrm>
          <a:prstGeom prst="rect">
            <a:avLst/>
          </a:prstGeom>
          <a:noFill/>
          <a:ln>
            <a:noFill/>
          </a:ln>
        </p:spPr>
        <p:txBody>
          <a:bodyPr spcFirstLastPara="1" wrap="square" lIns="163275" tIns="81625" rIns="163275" bIns="81625" anchor="t" anchorCtr="0">
            <a:normAutofit/>
          </a:bodyPr>
          <a:lstStyle/>
          <a:p>
            <a:pPr marL="0" marR="0" lvl="0" indent="0" algn="ctr" rtl="0">
              <a:spcBef>
                <a:spcPts val="0"/>
              </a:spcBef>
              <a:spcAft>
                <a:spcPts val="0"/>
              </a:spcAft>
              <a:buClr>
                <a:srgbClr val="7F7F7F"/>
              </a:buClr>
              <a:buSzPts val="3200"/>
              <a:buFont typeface="Arial"/>
              <a:buNone/>
            </a:pPr>
            <a:r>
              <a:rPr lang="ko-KR" sz="3200">
                <a:solidFill>
                  <a:srgbClr val="FF0000"/>
                </a:solidFill>
                <a:latin typeface="Malgun Gothic"/>
                <a:ea typeface="Malgun Gothic"/>
                <a:cs typeface="Malgun Gothic"/>
                <a:sym typeface="Malgun Gothic"/>
              </a:rPr>
              <a:t>예측 모델 그림</a:t>
            </a:r>
            <a:endParaRPr>
              <a:solidFill>
                <a:srgbClr val="FF0000"/>
              </a:solidFill>
            </a:endParaRPr>
          </a:p>
        </p:txBody>
      </p:sp>
      <p:sp>
        <p:nvSpPr>
          <p:cNvPr id="224" name="Google Shape;224;p8"/>
          <p:cNvSpPr/>
          <p:nvPr/>
        </p:nvSpPr>
        <p:spPr>
          <a:xfrm>
            <a:off x="-533400" y="1271178"/>
            <a:ext cx="1729740" cy="220456"/>
          </a:xfrm>
          <a:prstGeom prst="homePlate">
            <a:avLst>
              <a:gd name="adj" fmla="val 50000"/>
            </a:avLst>
          </a:prstGeom>
          <a:solidFill>
            <a:srgbClr val="494429"/>
          </a:solidFill>
          <a:ln w="25400" cap="flat" cmpd="sng">
            <a:solidFill>
              <a:srgbClr val="49442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algun Gothic"/>
              <a:ea typeface="Malgun Gothic"/>
              <a:cs typeface="Malgun Gothic"/>
              <a:sym typeface="Malgun Gothic"/>
            </a:endParaRPr>
          </a:p>
        </p:txBody>
      </p:sp>
      <p:sp>
        <p:nvSpPr>
          <p:cNvPr id="225" name="Google Shape;225;p8"/>
          <p:cNvSpPr txBox="1"/>
          <p:nvPr/>
        </p:nvSpPr>
        <p:spPr>
          <a:xfrm>
            <a:off x="9885080" y="6331632"/>
            <a:ext cx="7056900" cy="1728300"/>
          </a:xfrm>
          <a:prstGeom prst="rect">
            <a:avLst/>
          </a:prstGeom>
          <a:noFill/>
          <a:ln>
            <a:noFill/>
          </a:ln>
        </p:spPr>
        <p:txBody>
          <a:bodyPr spcFirstLastPara="1" wrap="square" lIns="163275" tIns="81625" rIns="163275" bIns="81625" anchor="t" anchorCtr="0">
            <a:normAutofit/>
          </a:bodyPr>
          <a:lstStyle/>
          <a:p>
            <a:pPr marL="0" marR="0" lvl="0" indent="0" algn="ctr" rtl="0">
              <a:spcBef>
                <a:spcPts val="0"/>
              </a:spcBef>
              <a:spcAft>
                <a:spcPts val="0"/>
              </a:spcAft>
              <a:buClr>
                <a:srgbClr val="7F7F7F"/>
              </a:buClr>
              <a:buSzPts val="3200"/>
              <a:buFont typeface="Arial"/>
              <a:buNone/>
            </a:pPr>
            <a:r>
              <a:rPr lang="ko-KR" sz="3200">
                <a:solidFill>
                  <a:srgbClr val="FF0000"/>
                </a:solidFill>
                <a:latin typeface="Malgun Gothic"/>
                <a:ea typeface="Malgun Gothic"/>
                <a:cs typeface="Malgun Gothic"/>
                <a:sym typeface="Malgun Gothic"/>
              </a:rPr>
              <a:t>지도 시각화 그림</a:t>
            </a:r>
            <a:endParaRPr>
              <a:solidFill>
                <a:srgbClr val="FF0000"/>
              </a:solidFill>
            </a:endParaRPr>
          </a:p>
        </p:txBody>
      </p:sp>
      <p:pic>
        <p:nvPicPr>
          <p:cNvPr id="226" name="Google Shape;226;p8"/>
          <p:cNvPicPr preferRelativeResize="0"/>
          <p:nvPr/>
        </p:nvPicPr>
        <p:blipFill rotWithShape="1">
          <a:blip r:embed="rId3">
            <a:alphaModFix/>
          </a:blip>
          <a:srcRect r="1989"/>
          <a:stretch/>
        </p:blipFill>
        <p:spPr>
          <a:xfrm>
            <a:off x="10050700" y="4737025"/>
            <a:ext cx="6725649" cy="4917500"/>
          </a:xfrm>
          <a:prstGeom prst="rect">
            <a:avLst/>
          </a:prstGeom>
          <a:noFill/>
          <a:ln>
            <a:noFill/>
          </a:ln>
        </p:spPr>
      </p:pic>
      <p:pic>
        <p:nvPicPr>
          <p:cNvPr id="227" name="Google Shape;227;p8"/>
          <p:cNvPicPr preferRelativeResize="0"/>
          <p:nvPr/>
        </p:nvPicPr>
        <p:blipFill>
          <a:blip r:embed="rId4">
            <a:alphaModFix/>
          </a:blip>
          <a:stretch>
            <a:fillRect/>
          </a:stretch>
        </p:blipFill>
        <p:spPr>
          <a:xfrm>
            <a:off x="1608625" y="4894735"/>
            <a:ext cx="7056775" cy="5050790"/>
          </a:xfrm>
          <a:prstGeom prst="rect">
            <a:avLst/>
          </a:prstGeom>
          <a:noFill/>
          <a:ln>
            <a:noFill/>
          </a:ln>
        </p:spPr>
      </p:pic>
      <p:sp>
        <p:nvSpPr>
          <p:cNvPr id="228" name="Google Shape;228;p8"/>
          <p:cNvSpPr/>
          <p:nvPr/>
        </p:nvSpPr>
        <p:spPr>
          <a:xfrm>
            <a:off x="0" y="-223000"/>
            <a:ext cx="18288000" cy="874200"/>
          </a:xfrm>
          <a:prstGeom prst="rect">
            <a:avLst/>
          </a:prstGeom>
          <a:solidFill>
            <a:srgbClr val="494429"/>
          </a:solidFill>
          <a:ln w="9525" cap="flat" cmpd="sng">
            <a:solidFill>
              <a:srgbClr val="49442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787"/>
        <p:cNvGrpSpPr/>
        <p:nvPr/>
      </p:nvGrpSpPr>
      <p:grpSpPr>
        <a:xfrm>
          <a:off x="0" y="0"/>
          <a:ext cx="0" cy="0"/>
          <a:chOff x="0" y="0"/>
          <a:chExt cx="0" cy="0"/>
        </a:xfrm>
      </p:grpSpPr>
      <p:sp>
        <p:nvSpPr>
          <p:cNvPr id="788" name="Google Shape;788;p41"/>
          <p:cNvSpPr/>
          <p:nvPr/>
        </p:nvSpPr>
        <p:spPr>
          <a:xfrm>
            <a:off x="645525" y="8670073"/>
            <a:ext cx="16992229" cy="1272906"/>
          </a:xfrm>
          <a:custGeom>
            <a:avLst/>
            <a:gdLst/>
            <a:ahLst/>
            <a:cxnLst/>
            <a:rect l="l" t="t" r="r" b="b"/>
            <a:pathLst>
              <a:path w="2072855" h="509672" extrusionOk="0">
                <a:moveTo>
                  <a:pt x="0" y="0"/>
                </a:moveTo>
                <a:lnTo>
                  <a:pt x="2072855" y="0"/>
                </a:lnTo>
                <a:lnTo>
                  <a:pt x="2072855" y="509672"/>
                </a:lnTo>
                <a:lnTo>
                  <a:pt x="0" y="509672"/>
                </a:lnTo>
                <a:close/>
              </a:path>
            </a:pathLst>
          </a:custGeom>
          <a:solidFill>
            <a:srgbClr val="F4F4F4"/>
          </a:solidFill>
          <a:ln>
            <a:noFill/>
          </a:ln>
        </p:spPr>
      </p:sp>
      <p:sp>
        <p:nvSpPr>
          <p:cNvPr id="789" name="Google Shape;789;p41"/>
          <p:cNvSpPr txBox="1">
            <a:spLocks noGrp="1"/>
          </p:cNvSpPr>
          <p:nvPr>
            <p:ph type="subTitle" idx="1"/>
          </p:nvPr>
        </p:nvSpPr>
        <p:spPr>
          <a:xfrm>
            <a:off x="1540975" y="8976750"/>
            <a:ext cx="15197100" cy="1609800"/>
          </a:xfrm>
          <a:prstGeom prst="rect">
            <a:avLst/>
          </a:prstGeom>
          <a:noFill/>
          <a:ln>
            <a:noFill/>
          </a:ln>
        </p:spPr>
        <p:txBody>
          <a:bodyPr spcFirstLastPara="1" wrap="square" lIns="163275" tIns="81625" rIns="163275" bIns="81625" anchor="t" anchorCtr="0">
            <a:normAutofit/>
          </a:bodyPr>
          <a:lstStyle/>
          <a:p>
            <a:pPr marL="0" lvl="0" indent="0" algn="l" rtl="0">
              <a:spcBef>
                <a:spcPts val="0"/>
              </a:spcBef>
              <a:spcAft>
                <a:spcPts val="0"/>
              </a:spcAft>
              <a:buClr>
                <a:schemeClr val="dk1"/>
              </a:buClr>
              <a:buSzPts val="3200"/>
              <a:buNone/>
            </a:pPr>
            <a:r>
              <a:rPr lang="ko-KR" sz="3200" dirty="0">
                <a:solidFill>
                  <a:schemeClr val="dk1"/>
                </a:solidFill>
                <a:latin typeface="G마켓 산스 TTF Medium" pitchFamily="2" charset="-127"/>
                <a:ea typeface="G마켓 산스 TTF Medium" pitchFamily="2" charset="-127"/>
              </a:rPr>
              <a:t>RF 모델이 accuracy와 f1-score 모두 성능이 가장 좋은 것을 알 수 있다.</a:t>
            </a:r>
            <a:endParaRPr sz="3200" dirty="0">
              <a:solidFill>
                <a:schemeClr val="dk1"/>
              </a:solidFill>
              <a:latin typeface="G마켓 산스 TTF Medium" pitchFamily="2" charset="-127"/>
              <a:ea typeface="G마켓 산스 TTF Medium" pitchFamily="2" charset="-127"/>
            </a:endParaRPr>
          </a:p>
        </p:txBody>
      </p:sp>
      <p:sp>
        <p:nvSpPr>
          <p:cNvPr id="790" name="Google Shape;790;p41"/>
          <p:cNvSpPr txBox="1"/>
          <p:nvPr/>
        </p:nvSpPr>
        <p:spPr>
          <a:xfrm>
            <a:off x="1367136" y="282963"/>
            <a:ext cx="15544800" cy="2205038"/>
          </a:xfrm>
          <a:prstGeom prst="rect">
            <a:avLst/>
          </a:prstGeom>
          <a:noFill/>
          <a:ln>
            <a:noFill/>
          </a:ln>
        </p:spPr>
        <p:txBody>
          <a:bodyPr spcFirstLastPara="1" wrap="square" lIns="163275" tIns="81625" rIns="163275" bIns="81625" anchor="ctr" anchorCtr="0">
            <a:normAutofit/>
          </a:bodyPr>
          <a:lstStyle/>
          <a:p>
            <a:pPr marL="0" marR="0" lvl="0" indent="0" algn="l" rtl="0">
              <a:spcBef>
                <a:spcPts val="0"/>
              </a:spcBef>
              <a:spcAft>
                <a:spcPts val="0"/>
              </a:spcAft>
              <a:buClr>
                <a:srgbClr val="000000"/>
              </a:buClr>
              <a:buSzPts val="6400"/>
              <a:buFont typeface="Malgun Gothic"/>
              <a:buNone/>
            </a:pPr>
            <a:r>
              <a:rPr lang="ko-KR" sz="6000" dirty="0">
                <a:latin typeface="G마켓 산스 TTF Medium" pitchFamily="2" charset="-127"/>
                <a:ea typeface="G마켓 산스 TTF Medium" pitchFamily="2" charset="-127"/>
                <a:cs typeface="Malgun Gothic"/>
                <a:sym typeface="Malgun Gothic"/>
              </a:rPr>
              <a:t>모델링 </a:t>
            </a:r>
            <a:r>
              <a:rPr lang="ko-KR" sz="6000" dirty="0">
                <a:solidFill>
                  <a:srgbClr val="000000"/>
                </a:solidFill>
                <a:latin typeface="G마켓 산스 TTF Medium" pitchFamily="2" charset="-127"/>
                <a:ea typeface="G마켓 산스 TTF Medium" pitchFamily="2" charset="-127"/>
                <a:cs typeface="Malgun Gothic"/>
                <a:sym typeface="Malgun Gothic"/>
              </a:rPr>
              <a:t>성능</a:t>
            </a:r>
            <a:r>
              <a:rPr lang="ko-KR" sz="6000" dirty="0">
                <a:latin typeface="G마켓 산스 TTF Medium" pitchFamily="2" charset="-127"/>
                <a:ea typeface="G마켓 산스 TTF Medium" pitchFamily="2" charset="-127"/>
                <a:cs typeface="Malgun Gothic"/>
                <a:sym typeface="Malgun Gothic"/>
              </a:rPr>
              <a:t> </a:t>
            </a:r>
            <a:r>
              <a:rPr lang="ko-KR" sz="6000" dirty="0">
                <a:solidFill>
                  <a:srgbClr val="000000"/>
                </a:solidFill>
                <a:latin typeface="G마켓 산스 TTF Medium" pitchFamily="2" charset="-127"/>
                <a:ea typeface="G마켓 산스 TTF Medium" pitchFamily="2" charset="-127"/>
                <a:cs typeface="Malgun Gothic"/>
                <a:sym typeface="Malgun Gothic"/>
              </a:rPr>
              <a:t>비교</a:t>
            </a:r>
            <a:endParaRPr sz="1000" dirty="0">
              <a:latin typeface="G마켓 산스 TTF Medium" pitchFamily="2" charset="-127"/>
              <a:ea typeface="G마켓 산스 TTF Medium" pitchFamily="2" charset="-127"/>
            </a:endParaRPr>
          </a:p>
        </p:txBody>
      </p:sp>
      <p:sp>
        <p:nvSpPr>
          <p:cNvPr id="791" name="Google Shape;791;p41"/>
          <p:cNvSpPr/>
          <p:nvPr/>
        </p:nvSpPr>
        <p:spPr>
          <a:xfrm>
            <a:off x="-533400" y="1271178"/>
            <a:ext cx="1729740" cy="220456"/>
          </a:xfrm>
          <a:prstGeom prst="homePlate">
            <a:avLst>
              <a:gd name="adj" fmla="val 50000"/>
            </a:avLst>
          </a:prstGeom>
          <a:solidFill>
            <a:srgbClr val="494429"/>
          </a:solidFill>
          <a:ln w="25400" cap="flat" cmpd="sng">
            <a:solidFill>
              <a:srgbClr val="49442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algun Gothic"/>
              <a:ea typeface="Malgun Gothic"/>
              <a:cs typeface="Malgun Gothic"/>
              <a:sym typeface="Malgun Gothic"/>
            </a:endParaRPr>
          </a:p>
        </p:txBody>
      </p:sp>
      <p:sp>
        <p:nvSpPr>
          <p:cNvPr id="792" name="Google Shape;792;p41"/>
          <p:cNvSpPr/>
          <p:nvPr/>
        </p:nvSpPr>
        <p:spPr>
          <a:xfrm>
            <a:off x="0" y="-223000"/>
            <a:ext cx="18288000" cy="874200"/>
          </a:xfrm>
          <a:prstGeom prst="rect">
            <a:avLst/>
          </a:prstGeom>
          <a:solidFill>
            <a:srgbClr val="494429"/>
          </a:solidFill>
          <a:ln w="9525" cap="flat" cmpd="sng">
            <a:solidFill>
              <a:srgbClr val="49442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41"/>
          <p:cNvSpPr/>
          <p:nvPr/>
        </p:nvSpPr>
        <p:spPr>
          <a:xfrm>
            <a:off x="423700" y="3100050"/>
            <a:ext cx="8554800" cy="49623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41"/>
          <p:cNvSpPr/>
          <p:nvPr/>
        </p:nvSpPr>
        <p:spPr>
          <a:xfrm>
            <a:off x="9359913" y="3097888"/>
            <a:ext cx="8554800" cy="49623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95" name="Google Shape;795;p41"/>
          <p:cNvPicPr preferRelativeResize="0"/>
          <p:nvPr/>
        </p:nvPicPr>
        <p:blipFill>
          <a:blip r:embed="rId3">
            <a:alphaModFix/>
          </a:blip>
          <a:stretch>
            <a:fillRect/>
          </a:stretch>
        </p:blipFill>
        <p:spPr>
          <a:xfrm>
            <a:off x="525963" y="3311801"/>
            <a:ext cx="8350275" cy="4534473"/>
          </a:xfrm>
          <a:prstGeom prst="rect">
            <a:avLst/>
          </a:prstGeom>
          <a:noFill/>
          <a:ln>
            <a:noFill/>
          </a:ln>
        </p:spPr>
      </p:pic>
      <p:pic>
        <p:nvPicPr>
          <p:cNvPr id="796" name="Google Shape;796;p41"/>
          <p:cNvPicPr preferRelativeResize="0"/>
          <p:nvPr/>
        </p:nvPicPr>
        <p:blipFill>
          <a:blip r:embed="rId4">
            <a:alphaModFix/>
          </a:blip>
          <a:stretch>
            <a:fillRect/>
          </a:stretch>
        </p:blipFill>
        <p:spPr>
          <a:xfrm>
            <a:off x="9457300" y="3300450"/>
            <a:ext cx="8350274" cy="4562524"/>
          </a:xfrm>
          <a:prstGeom prst="rect">
            <a:avLst/>
          </a:prstGeom>
          <a:noFill/>
          <a:ln>
            <a:noFill/>
          </a:ln>
        </p:spPr>
      </p:pic>
      <p:sp>
        <p:nvSpPr>
          <p:cNvPr id="797" name="Google Shape;797;p41"/>
          <p:cNvSpPr txBox="1">
            <a:spLocks noGrp="1"/>
          </p:cNvSpPr>
          <p:nvPr>
            <p:ph type="subTitle" idx="1"/>
          </p:nvPr>
        </p:nvSpPr>
        <p:spPr>
          <a:xfrm>
            <a:off x="3616950" y="2237350"/>
            <a:ext cx="2971500" cy="1609800"/>
          </a:xfrm>
          <a:prstGeom prst="rect">
            <a:avLst/>
          </a:prstGeom>
          <a:noFill/>
          <a:ln>
            <a:noFill/>
          </a:ln>
        </p:spPr>
        <p:txBody>
          <a:bodyPr spcFirstLastPara="1" wrap="square" lIns="163275" tIns="81625" rIns="163275" bIns="81625" anchor="t" anchorCtr="0">
            <a:normAutofit/>
          </a:bodyPr>
          <a:lstStyle/>
          <a:p>
            <a:pPr marL="0" lvl="0" indent="0" algn="l" rtl="0">
              <a:spcBef>
                <a:spcPts val="0"/>
              </a:spcBef>
              <a:spcAft>
                <a:spcPts val="0"/>
              </a:spcAft>
              <a:buClr>
                <a:schemeClr val="dk1"/>
              </a:buClr>
              <a:buSzPts val="3200"/>
              <a:buNone/>
            </a:pPr>
            <a:r>
              <a:rPr lang="ko-KR" sz="3200">
                <a:solidFill>
                  <a:schemeClr val="dk1"/>
                </a:solidFill>
              </a:rPr>
              <a:t>Accuracy</a:t>
            </a:r>
            <a:endParaRPr sz="3200">
              <a:solidFill>
                <a:schemeClr val="dk1"/>
              </a:solidFill>
            </a:endParaRPr>
          </a:p>
        </p:txBody>
      </p:sp>
      <p:sp>
        <p:nvSpPr>
          <p:cNvPr id="798" name="Google Shape;798;p41"/>
          <p:cNvSpPr txBox="1">
            <a:spLocks noGrp="1"/>
          </p:cNvSpPr>
          <p:nvPr>
            <p:ph type="subTitle" idx="1"/>
          </p:nvPr>
        </p:nvSpPr>
        <p:spPr>
          <a:xfrm>
            <a:off x="12486125" y="2237350"/>
            <a:ext cx="2971500" cy="1609800"/>
          </a:xfrm>
          <a:prstGeom prst="rect">
            <a:avLst/>
          </a:prstGeom>
          <a:noFill/>
          <a:ln>
            <a:noFill/>
          </a:ln>
        </p:spPr>
        <p:txBody>
          <a:bodyPr spcFirstLastPara="1" wrap="square" lIns="163275" tIns="81625" rIns="163275" bIns="81625" anchor="t" anchorCtr="0">
            <a:normAutofit/>
          </a:bodyPr>
          <a:lstStyle/>
          <a:p>
            <a:pPr marL="0" lvl="0" indent="0" algn="l" rtl="0">
              <a:spcBef>
                <a:spcPts val="0"/>
              </a:spcBef>
              <a:spcAft>
                <a:spcPts val="0"/>
              </a:spcAft>
              <a:buClr>
                <a:schemeClr val="dk1"/>
              </a:buClr>
              <a:buSzPts val="3200"/>
              <a:buNone/>
            </a:pPr>
            <a:r>
              <a:rPr lang="ko-KR" sz="3200">
                <a:solidFill>
                  <a:schemeClr val="dk1"/>
                </a:solidFill>
              </a:rPr>
              <a:t>f1-score</a:t>
            </a:r>
            <a:endParaRPr sz="3200">
              <a:solidFill>
                <a:schemeClr val="dk1"/>
              </a:solidFill>
            </a:endParaRPr>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802"/>
        <p:cNvGrpSpPr/>
        <p:nvPr/>
      </p:nvGrpSpPr>
      <p:grpSpPr>
        <a:xfrm>
          <a:off x="0" y="0"/>
          <a:ext cx="0" cy="0"/>
          <a:chOff x="0" y="0"/>
          <a:chExt cx="0" cy="0"/>
        </a:xfrm>
      </p:grpSpPr>
      <p:grpSp>
        <p:nvGrpSpPr>
          <p:cNvPr id="803" name="Google Shape;803;p42"/>
          <p:cNvGrpSpPr/>
          <p:nvPr/>
        </p:nvGrpSpPr>
        <p:grpSpPr>
          <a:xfrm>
            <a:off x="5778054" y="1987546"/>
            <a:ext cx="7203558" cy="4959352"/>
            <a:chOff x="5636810" y="1819512"/>
            <a:chExt cx="7203557" cy="4959351"/>
          </a:xfrm>
        </p:grpSpPr>
        <p:grpSp>
          <p:nvGrpSpPr>
            <p:cNvPr id="804" name="Google Shape;804;p42"/>
            <p:cNvGrpSpPr/>
            <p:nvPr/>
          </p:nvGrpSpPr>
          <p:grpSpPr>
            <a:xfrm>
              <a:off x="5636810" y="1854439"/>
              <a:ext cx="4813619" cy="4924424"/>
              <a:chOff x="5636810" y="1854439"/>
              <a:chExt cx="4813619" cy="4924424"/>
            </a:xfrm>
          </p:grpSpPr>
          <p:sp>
            <p:nvSpPr>
              <p:cNvPr id="805" name="Google Shape;805;p42"/>
              <p:cNvSpPr txBox="1"/>
              <p:nvPr/>
            </p:nvSpPr>
            <p:spPr>
              <a:xfrm>
                <a:off x="5636810" y="1854439"/>
                <a:ext cx="4813619" cy="492442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ko-KR" sz="31400">
                    <a:solidFill>
                      <a:srgbClr val="000000"/>
                    </a:solidFill>
                    <a:latin typeface="Prompt"/>
                    <a:ea typeface="Prompt"/>
                    <a:cs typeface="Prompt"/>
                    <a:sym typeface="Prompt"/>
                  </a:rPr>
                  <a:t>0</a:t>
                </a:r>
                <a:endParaRPr sz="1800">
                  <a:solidFill>
                    <a:srgbClr val="000000"/>
                  </a:solidFill>
                  <a:latin typeface="Malgun Gothic"/>
                  <a:ea typeface="Malgun Gothic"/>
                  <a:cs typeface="Malgun Gothic"/>
                  <a:sym typeface="Malgun Gothic"/>
                </a:endParaRPr>
              </a:p>
            </p:txBody>
          </p:sp>
          <p:sp>
            <p:nvSpPr>
              <p:cNvPr id="806" name="Google Shape;806;p42"/>
              <p:cNvSpPr txBox="1"/>
              <p:nvPr/>
            </p:nvSpPr>
            <p:spPr>
              <a:xfrm>
                <a:off x="5878556" y="4024263"/>
                <a:ext cx="3733799" cy="584775"/>
              </a:xfrm>
              <a:prstGeom prst="rect">
                <a:avLst/>
              </a:prstGeom>
              <a:solidFill>
                <a:schemeClr val="lt1"/>
              </a:solid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r>
                  <a:rPr lang="ko-KR" sz="3200">
                    <a:solidFill>
                      <a:srgbClr val="000000"/>
                    </a:solidFill>
                    <a:latin typeface="Prompt Medium"/>
                    <a:ea typeface="Prompt Medium"/>
                    <a:cs typeface="Prompt Medium"/>
                    <a:sym typeface="Prompt Medium"/>
                  </a:rPr>
                  <a:t>CHAPTER</a:t>
                </a:r>
                <a:endParaRPr sz="3200">
                  <a:solidFill>
                    <a:srgbClr val="000000"/>
                  </a:solidFill>
                  <a:latin typeface="Malgun Gothic"/>
                  <a:ea typeface="Malgun Gothic"/>
                  <a:cs typeface="Malgun Gothic"/>
                  <a:sym typeface="Malgun Gothic"/>
                </a:endParaRPr>
              </a:p>
            </p:txBody>
          </p:sp>
        </p:grpSp>
        <p:sp>
          <p:nvSpPr>
            <p:cNvPr id="807" name="Google Shape;807;p42"/>
            <p:cNvSpPr txBox="1"/>
            <p:nvPr/>
          </p:nvSpPr>
          <p:spPr>
            <a:xfrm>
              <a:off x="8393156" y="1819512"/>
              <a:ext cx="4447211" cy="492442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ko-KR" sz="31400">
                  <a:solidFill>
                    <a:srgbClr val="000000"/>
                  </a:solidFill>
                  <a:latin typeface="Prompt"/>
                  <a:ea typeface="Prompt"/>
                  <a:cs typeface="Prompt"/>
                  <a:sym typeface="Prompt"/>
                </a:rPr>
                <a:t>6</a:t>
              </a:r>
              <a:endParaRPr sz="1800">
                <a:solidFill>
                  <a:srgbClr val="000000"/>
                </a:solidFill>
                <a:latin typeface="Malgun Gothic"/>
                <a:ea typeface="Malgun Gothic"/>
                <a:cs typeface="Malgun Gothic"/>
                <a:sym typeface="Malgun Gothic"/>
              </a:endParaRPr>
            </a:p>
          </p:txBody>
        </p:sp>
      </p:grpSp>
      <p:sp>
        <p:nvSpPr>
          <p:cNvPr id="808" name="Google Shape;808;p42"/>
          <p:cNvSpPr txBox="1"/>
          <p:nvPr/>
        </p:nvSpPr>
        <p:spPr>
          <a:xfrm>
            <a:off x="4682285" y="6516012"/>
            <a:ext cx="9073010" cy="86177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ko-KR" sz="5000" dirty="0">
                <a:solidFill>
                  <a:srgbClr val="000000"/>
                </a:solidFill>
                <a:latin typeface="G마켓 산스 TTF Medium" pitchFamily="2" charset="-127"/>
                <a:ea typeface="G마켓 산스 TTF Medium" pitchFamily="2" charset="-127"/>
                <a:cs typeface="Malgun Gothic"/>
                <a:sym typeface="Malgun Gothic"/>
              </a:rPr>
              <a:t>지도 시각화</a:t>
            </a:r>
            <a:endParaRPr sz="5000" dirty="0">
              <a:solidFill>
                <a:srgbClr val="000000"/>
              </a:solidFill>
              <a:latin typeface="G마켓 산스 TTF Medium" pitchFamily="2" charset="-127"/>
              <a:ea typeface="G마켓 산스 TTF Medium" pitchFamily="2" charset="-127"/>
              <a:cs typeface="Malgun Gothic"/>
              <a:sym typeface="Malgun Gothic"/>
            </a:endParaRPr>
          </a:p>
        </p:txBody>
      </p:sp>
      <p:sp>
        <p:nvSpPr>
          <p:cNvPr id="809" name="Google Shape;809;p42"/>
          <p:cNvSpPr/>
          <p:nvPr/>
        </p:nvSpPr>
        <p:spPr>
          <a:xfrm>
            <a:off x="457200" y="419100"/>
            <a:ext cx="17373600" cy="9372600"/>
          </a:xfrm>
          <a:prstGeom prst="rect">
            <a:avLst/>
          </a:prstGeom>
          <a:noFill/>
          <a:ln w="57150" cap="flat" cmpd="sng">
            <a:solidFill>
              <a:schemeClr val="dk1"/>
            </a:solidFill>
            <a:prstDash val="solid"/>
            <a:round/>
            <a:headEnd type="none" w="sm" len="sm"/>
            <a:tailEnd type="none" w="sm" len="sm"/>
          </a:ln>
        </p:spPr>
        <p:txBody>
          <a:bodyPr spcFirstLastPara="1" wrap="square" lIns="163275" tIns="81625" rIns="163275" bIns="81625" anchor="ctr" anchorCtr="0">
            <a:noAutofit/>
          </a:bodyPr>
          <a:lstStyle/>
          <a:p>
            <a:pPr marL="0" marR="0" lvl="0" indent="0" algn="ctr" rtl="0">
              <a:spcBef>
                <a:spcPts val="0"/>
              </a:spcBef>
              <a:spcAft>
                <a:spcPts val="0"/>
              </a:spcAft>
              <a:buNone/>
            </a:pPr>
            <a:endParaRPr sz="1800">
              <a:solidFill>
                <a:srgbClr val="FFFFFF"/>
              </a:solidFill>
              <a:latin typeface="Malgun Gothic"/>
              <a:ea typeface="Malgun Gothic"/>
              <a:cs typeface="Malgun Gothic"/>
              <a:sym typeface="Malgun Gothic"/>
            </a:endParaRPr>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813"/>
        <p:cNvGrpSpPr/>
        <p:nvPr/>
      </p:nvGrpSpPr>
      <p:grpSpPr>
        <a:xfrm>
          <a:off x="0" y="0"/>
          <a:ext cx="0" cy="0"/>
          <a:chOff x="0" y="0"/>
          <a:chExt cx="0" cy="0"/>
        </a:xfrm>
      </p:grpSpPr>
      <p:sp>
        <p:nvSpPr>
          <p:cNvPr id="814" name="Google Shape;814;p43"/>
          <p:cNvSpPr/>
          <p:nvPr/>
        </p:nvSpPr>
        <p:spPr>
          <a:xfrm>
            <a:off x="825800" y="2704175"/>
            <a:ext cx="7405274" cy="6830879"/>
          </a:xfrm>
          <a:custGeom>
            <a:avLst/>
            <a:gdLst/>
            <a:ahLst/>
            <a:cxnLst/>
            <a:rect l="l" t="t" r="r" b="b"/>
            <a:pathLst>
              <a:path w="2072855" h="509672" extrusionOk="0">
                <a:moveTo>
                  <a:pt x="0" y="0"/>
                </a:moveTo>
                <a:lnTo>
                  <a:pt x="2072855" y="0"/>
                </a:lnTo>
                <a:lnTo>
                  <a:pt x="2072855" y="509672"/>
                </a:lnTo>
                <a:lnTo>
                  <a:pt x="0" y="509672"/>
                </a:lnTo>
                <a:close/>
              </a:path>
            </a:pathLst>
          </a:custGeom>
          <a:solidFill>
            <a:srgbClr val="F4F4F4"/>
          </a:solidFill>
          <a:ln>
            <a:noFill/>
          </a:ln>
        </p:spPr>
      </p:sp>
      <p:sp>
        <p:nvSpPr>
          <p:cNvPr id="815" name="Google Shape;815;p43"/>
          <p:cNvSpPr txBox="1">
            <a:spLocks noGrp="1"/>
          </p:cNvSpPr>
          <p:nvPr>
            <p:ph type="subTitle" idx="1"/>
          </p:nvPr>
        </p:nvSpPr>
        <p:spPr>
          <a:xfrm>
            <a:off x="1009875" y="3438550"/>
            <a:ext cx="7037100" cy="6520800"/>
          </a:xfrm>
          <a:prstGeom prst="rect">
            <a:avLst/>
          </a:prstGeom>
          <a:noFill/>
          <a:ln>
            <a:noFill/>
          </a:ln>
        </p:spPr>
        <p:txBody>
          <a:bodyPr spcFirstLastPara="1" wrap="square" lIns="163275" tIns="81625" rIns="163275" bIns="81625" anchor="t" anchorCtr="0">
            <a:normAutofit/>
          </a:bodyPr>
          <a:lstStyle/>
          <a:p>
            <a:pPr marL="457200" lvl="0" indent="-431800" algn="l" rtl="0">
              <a:spcBef>
                <a:spcPts val="0"/>
              </a:spcBef>
              <a:spcAft>
                <a:spcPts val="0"/>
              </a:spcAft>
              <a:buClr>
                <a:schemeClr val="dk1"/>
              </a:buClr>
              <a:buSzPts val="3200"/>
              <a:buChar char="-"/>
            </a:pPr>
            <a:r>
              <a:rPr lang="ko-KR" sz="3200" dirty="0" err="1">
                <a:solidFill>
                  <a:schemeClr val="dk1"/>
                </a:solidFill>
                <a:latin typeface="G마켓 산스 TTF Medium" pitchFamily="2" charset="-127"/>
                <a:ea typeface="G마켓 산스 TTF Medium" pitchFamily="2" charset="-127"/>
              </a:rPr>
              <a:t>마커</a:t>
            </a:r>
            <a:r>
              <a:rPr lang="ko-KR" sz="3200" dirty="0">
                <a:solidFill>
                  <a:schemeClr val="dk1"/>
                </a:solidFill>
                <a:latin typeface="G마켓 산스 TTF Medium" pitchFamily="2" charset="-127"/>
                <a:ea typeface="G마켓 산스 TTF Medium" pitchFamily="2" charset="-127"/>
              </a:rPr>
              <a:t> 그룹을 설정해 상위 그룹인 ‘고속도로’에 각 고속도로들의 그룹들을 만듦</a:t>
            </a:r>
            <a:endParaRPr sz="3200" dirty="0">
              <a:solidFill>
                <a:schemeClr val="dk1"/>
              </a:solidFill>
              <a:latin typeface="G마켓 산스 TTF Medium" pitchFamily="2" charset="-127"/>
              <a:ea typeface="G마켓 산스 TTF Medium" pitchFamily="2" charset="-127"/>
            </a:endParaRPr>
          </a:p>
          <a:p>
            <a:pPr marL="457200" lvl="0" indent="0" algn="l" rtl="0">
              <a:spcBef>
                <a:spcPts val="0"/>
              </a:spcBef>
              <a:spcAft>
                <a:spcPts val="0"/>
              </a:spcAft>
              <a:buNone/>
            </a:pPr>
            <a:endParaRPr sz="3200" dirty="0">
              <a:solidFill>
                <a:schemeClr val="dk1"/>
              </a:solidFill>
              <a:latin typeface="G마켓 산스 TTF Medium" pitchFamily="2" charset="-127"/>
              <a:ea typeface="G마켓 산스 TTF Medium" pitchFamily="2" charset="-127"/>
            </a:endParaRPr>
          </a:p>
          <a:p>
            <a:pPr marL="457200" lvl="0" indent="-431800" algn="l" rtl="0">
              <a:spcBef>
                <a:spcPts val="0"/>
              </a:spcBef>
              <a:spcAft>
                <a:spcPts val="0"/>
              </a:spcAft>
              <a:buClr>
                <a:schemeClr val="dk1"/>
              </a:buClr>
              <a:buSzPts val="3200"/>
              <a:buChar char="-"/>
            </a:pPr>
            <a:r>
              <a:rPr lang="ko-KR" sz="3200" dirty="0">
                <a:solidFill>
                  <a:schemeClr val="dk1"/>
                </a:solidFill>
                <a:latin typeface="G마켓 산스 TTF Medium" pitchFamily="2" charset="-127"/>
                <a:ea typeface="G마켓 산스 TTF Medium" pitchFamily="2" charset="-127"/>
              </a:rPr>
              <a:t>각 고속도로의 jc1, jc2의 위도와 경도를 표시하고 선으로 이음</a:t>
            </a:r>
            <a:endParaRPr sz="3200" dirty="0">
              <a:solidFill>
                <a:schemeClr val="dk1"/>
              </a:solidFill>
              <a:latin typeface="G마켓 산스 TTF Medium" pitchFamily="2" charset="-127"/>
              <a:ea typeface="G마켓 산스 TTF Medium" pitchFamily="2" charset="-127"/>
            </a:endParaRPr>
          </a:p>
          <a:p>
            <a:pPr marL="457200" lvl="0" indent="0" algn="l" rtl="0">
              <a:spcBef>
                <a:spcPts val="0"/>
              </a:spcBef>
              <a:spcAft>
                <a:spcPts val="0"/>
              </a:spcAft>
              <a:buNone/>
            </a:pPr>
            <a:endParaRPr sz="3200" dirty="0">
              <a:solidFill>
                <a:schemeClr val="dk1"/>
              </a:solidFill>
              <a:latin typeface="G마켓 산스 TTF Medium" pitchFamily="2" charset="-127"/>
              <a:ea typeface="G마켓 산스 TTF Medium" pitchFamily="2" charset="-127"/>
            </a:endParaRPr>
          </a:p>
          <a:p>
            <a:pPr marL="457200" lvl="0" indent="-431800" algn="l" rtl="0">
              <a:spcBef>
                <a:spcPts val="0"/>
              </a:spcBef>
              <a:spcAft>
                <a:spcPts val="0"/>
              </a:spcAft>
              <a:buClr>
                <a:schemeClr val="dk1"/>
              </a:buClr>
              <a:buSzPts val="3200"/>
              <a:buChar char="-"/>
            </a:pPr>
            <a:r>
              <a:rPr lang="ko-KR" sz="3200" dirty="0">
                <a:solidFill>
                  <a:schemeClr val="dk1"/>
                </a:solidFill>
                <a:latin typeface="G마켓 산스 TTF Medium" pitchFamily="2" charset="-127"/>
                <a:ea typeface="G마켓 산스 TTF Medium" pitchFamily="2" charset="-127"/>
              </a:rPr>
              <a:t>각 고속도로의 위도 평균과 경도 평균을 표시</a:t>
            </a:r>
            <a:endParaRPr sz="3200" dirty="0">
              <a:solidFill>
                <a:schemeClr val="dk1"/>
              </a:solidFill>
              <a:latin typeface="G마켓 산스 TTF Medium" pitchFamily="2" charset="-127"/>
              <a:ea typeface="G마켓 산스 TTF Medium" pitchFamily="2" charset="-127"/>
            </a:endParaRPr>
          </a:p>
        </p:txBody>
      </p:sp>
      <p:sp>
        <p:nvSpPr>
          <p:cNvPr id="816" name="Google Shape;816;p43"/>
          <p:cNvSpPr txBox="1"/>
          <p:nvPr/>
        </p:nvSpPr>
        <p:spPr>
          <a:xfrm>
            <a:off x="1371611" y="278888"/>
            <a:ext cx="15544800" cy="2205000"/>
          </a:xfrm>
          <a:prstGeom prst="rect">
            <a:avLst/>
          </a:prstGeom>
          <a:noFill/>
          <a:ln>
            <a:noFill/>
          </a:ln>
        </p:spPr>
        <p:txBody>
          <a:bodyPr spcFirstLastPara="1" wrap="square" lIns="163275" tIns="81625" rIns="163275" bIns="81625" anchor="ctr" anchorCtr="0">
            <a:normAutofit/>
          </a:bodyPr>
          <a:lstStyle/>
          <a:p>
            <a:pPr marL="0" marR="0" lvl="0" indent="0" algn="l" rtl="0">
              <a:spcBef>
                <a:spcPts val="0"/>
              </a:spcBef>
              <a:spcAft>
                <a:spcPts val="0"/>
              </a:spcAft>
              <a:buClr>
                <a:srgbClr val="000000"/>
              </a:buClr>
              <a:buSzPts val="6400"/>
              <a:buFont typeface="Malgun Gothic"/>
              <a:buNone/>
            </a:pPr>
            <a:r>
              <a:rPr lang="ko-KR" sz="6000" dirty="0">
                <a:solidFill>
                  <a:srgbClr val="000000"/>
                </a:solidFill>
                <a:latin typeface="G마켓 산스 TTF Medium" pitchFamily="2" charset="-127"/>
                <a:ea typeface="G마켓 산스 TTF Medium" pitchFamily="2" charset="-127"/>
                <a:cs typeface="Malgun Gothic"/>
                <a:sym typeface="Malgun Gothic"/>
              </a:rPr>
              <a:t>Folium</a:t>
            </a:r>
            <a:endParaRPr sz="6000" dirty="0">
              <a:solidFill>
                <a:srgbClr val="000000"/>
              </a:solidFill>
              <a:latin typeface="G마켓 산스 TTF Medium" pitchFamily="2" charset="-127"/>
              <a:ea typeface="G마켓 산스 TTF Medium" pitchFamily="2" charset="-127"/>
              <a:cs typeface="Malgun Gothic"/>
              <a:sym typeface="Malgun Gothic"/>
            </a:endParaRPr>
          </a:p>
        </p:txBody>
      </p:sp>
      <p:sp>
        <p:nvSpPr>
          <p:cNvPr id="817" name="Google Shape;817;p43"/>
          <p:cNvSpPr/>
          <p:nvPr/>
        </p:nvSpPr>
        <p:spPr>
          <a:xfrm>
            <a:off x="-533400" y="1271178"/>
            <a:ext cx="1729740" cy="220456"/>
          </a:xfrm>
          <a:prstGeom prst="homePlate">
            <a:avLst>
              <a:gd name="adj" fmla="val 50000"/>
            </a:avLst>
          </a:prstGeom>
          <a:solidFill>
            <a:srgbClr val="494429"/>
          </a:solidFill>
          <a:ln w="25400" cap="flat" cmpd="sng">
            <a:solidFill>
              <a:srgbClr val="49442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Malgun Gothic"/>
              <a:ea typeface="Malgun Gothic"/>
              <a:cs typeface="Malgun Gothic"/>
              <a:sym typeface="Malgun Gothic"/>
            </a:endParaRPr>
          </a:p>
        </p:txBody>
      </p:sp>
      <p:pic>
        <p:nvPicPr>
          <p:cNvPr id="818" name="Google Shape;818;p43"/>
          <p:cNvPicPr preferRelativeResize="0"/>
          <p:nvPr/>
        </p:nvPicPr>
        <p:blipFill rotWithShape="1">
          <a:blip r:embed="rId3">
            <a:alphaModFix/>
          </a:blip>
          <a:srcRect t="5090" b="-5089"/>
          <a:stretch/>
        </p:blipFill>
        <p:spPr>
          <a:xfrm>
            <a:off x="8548725" y="3239046"/>
            <a:ext cx="9444026" cy="5879053"/>
          </a:xfrm>
          <a:prstGeom prst="rect">
            <a:avLst/>
          </a:prstGeom>
          <a:noFill/>
          <a:ln>
            <a:noFill/>
          </a:ln>
        </p:spPr>
      </p:pic>
      <p:sp>
        <p:nvSpPr>
          <p:cNvPr id="819" name="Google Shape;819;p43"/>
          <p:cNvSpPr/>
          <p:nvPr/>
        </p:nvSpPr>
        <p:spPr>
          <a:xfrm>
            <a:off x="0" y="-223000"/>
            <a:ext cx="18288000" cy="874200"/>
          </a:xfrm>
          <a:prstGeom prst="rect">
            <a:avLst/>
          </a:prstGeom>
          <a:solidFill>
            <a:srgbClr val="494429"/>
          </a:solidFill>
          <a:ln w="9525" cap="flat" cmpd="sng">
            <a:solidFill>
              <a:srgbClr val="49442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823"/>
        <p:cNvGrpSpPr/>
        <p:nvPr/>
      </p:nvGrpSpPr>
      <p:grpSpPr>
        <a:xfrm>
          <a:off x="0" y="0"/>
          <a:ext cx="0" cy="0"/>
          <a:chOff x="0" y="0"/>
          <a:chExt cx="0" cy="0"/>
        </a:xfrm>
      </p:grpSpPr>
      <p:sp>
        <p:nvSpPr>
          <p:cNvPr id="824" name="Google Shape;824;p44"/>
          <p:cNvSpPr/>
          <p:nvPr/>
        </p:nvSpPr>
        <p:spPr>
          <a:xfrm>
            <a:off x="797925" y="2955075"/>
            <a:ext cx="9804604" cy="6244756"/>
          </a:xfrm>
          <a:custGeom>
            <a:avLst/>
            <a:gdLst/>
            <a:ahLst/>
            <a:cxnLst/>
            <a:rect l="l" t="t" r="r" b="b"/>
            <a:pathLst>
              <a:path w="2072855" h="509672" extrusionOk="0">
                <a:moveTo>
                  <a:pt x="0" y="0"/>
                </a:moveTo>
                <a:lnTo>
                  <a:pt x="2072855" y="0"/>
                </a:lnTo>
                <a:lnTo>
                  <a:pt x="2072855" y="509672"/>
                </a:lnTo>
                <a:lnTo>
                  <a:pt x="0" y="509672"/>
                </a:lnTo>
                <a:close/>
              </a:path>
            </a:pathLst>
          </a:custGeom>
          <a:solidFill>
            <a:srgbClr val="F4F4F4"/>
          </a:solidFill>
          <a:ln>
            <a:noFill/>
          </a:ln>
        </p:spPr>
      </p:sp>
      <p:sp>
        <p:nvSpPr>
          <p:cNvPr id="825" name="Google Shape;825;p44"/>
          <p:cNvSpPr txBox="1">
            <a:spLocks noGrp="1"/>
          </p:cNvSpPr>
          <p:nvPr>
            <p:ph type="subTitle" idx="1"/>
          </p:nvPr>
        </p:nvSpPr>
        <p:spPr>
          <a:xfrm>
            <a:off x="953425" y="3705850"/>
            <a:ext cx="9231300" cy="5491500"/>
          </a:xfrm>
          <a:prstGeom prst="rect">
            <a:avLst/>
          </a:prstGeom>
          <a:noFill/>
          <a:ln>
            <a:noFill/>
          </a:ln>
        </p:spPr>
        <p:txBody>
          <a:bodyPr spcFirstLastPara="1" wrap="square" lIns="163275" tIns="81625" rIns="163275" bIns="81625" anchor="t" anchorCtr="0">
            <a:normAutofit/>
          </a:bodyPr>
          <a:lstStyle/>
          <a:p>
            <a:pPr marL="457200" lvl="0" indent="-431800" algn="l" rtl="0">
              <a:spcBef>
                <a:spcPts val="0"/>
              </a:spcBef>
              <a:spcAft>
                <a:spcPts val="0"/>
              </a:spcAft>
              <a:buClr>
                <a:schemeClr val="dk1"/>
              </a:buClr>
              <a:buSzPts val="3200"/>
              <a:buChar char="-"/>
            </a:pPr>
            <a:r>
              <a:rPr lang="ko-KR" sz="3200" dirty="0">
                <a:solidFill>
                  <a:schemeClr val="dk1"/>
                </a:solidFill>
                <a:latin typeface="G마켓 산스 TTF Medium" pitchFamily="2" charset="-127"/>
                <a:ea typeface="G마켓 산스 TTF Medium" pitchFamily="2" charset="-127"/>
              </a:rPr>
              <a:t>QGIS 프로그램을 이용해 대한민국 행정구역 SHP 파일과 </a:t>
            </a:r>
            <a:r>
              <a:rPr lang="ko-KR" sz="3200" dirty="0" err="1">
                <a:solidFill>
                  <a:schemeClr val="dk1"/>
                </a:solidFill>
                <a:latin typeface="G마켓 산스 TTF Medium" pitchFamily="2" charset="-127"/>
                <a:ea typeface="G마켓 산스 TTF Medium" pitchFamily="2" charset="-127"/>
              </a:rPr>
              <a:t>전국표준노드링크</a:t>
            </a:r>
            <a:r>
              <a:rPr lang="ko-KR" sz="3200" dirty="0">
                <a:solidFill>
                  <a:schemeClr val="dk1"/>
                </a:solidFill>
                <a:latin typeface="G마켓 산스 TTF Medium" pitchFamily="2" charset="-127"/>
                <a:ea typeface="G마켓 산스 TTF Medium" pitchFamily="2" charset="-127"/>
              </a:rPr>
              <a:t> SHP 파일을 geojson으로 변환</a:t>
            </a:r>
            <a:endParaRPr sz="3200" dirty="0">
              <a:solidFill>
                <a:schemeClr val="dk1"/>
              </a:solidFill>
              <a:latin typeface="G마켓 산스 TTF Medium" pitchFamily="2" charset="-127"/>
              <a:ea typeface="G마켓 산스 TTF Medium" pitchFamily="2" charset="-127"/>
            </a:endParaRPr>
          </a:p>
          <a:p>
            <a:pPr marL="0" lvl="0" indent="0" algn="l" rtl="0">
              <a:spcBef>
                <a:spcPts val="0"/>
              </a:spcBef>
              <a:spcAft>
                <a:spcPts val="0"/>
              </a:spcAft>
              <a:buClr>
                <a:schemeClr val="dk1"/>
              </a:buClr>
              <a:buSzPts val="3200"/>
              <a:buNone/>
            </a:pPr>
            <a:endParaRPr sz="3200" dirty="0">
              <a:solidFill>
                <a:schemeClr val="dk1"/>
              </a:solidFill>
              <a:latin typeface="G마켓 산스 TTF Medium" pitchFamily="2" charset="-127"/>
              <a:ea typeface="G마켓 산스 TTF Medium" pitchFamily="2" charset="-127"/>
            </a:endParaRPr>
          </a:p>
          <a:p>
            <a:pPr marL="0" lvl="0" indent="0" algn="l" rtl="0">
              <a:spcBef>
                <a:spcPts val="0"/>
              </a:spcBef>
              <a:spcAft>
                <a:spcPts val="0"/>
              </a:spcAft>
              <a:buClr>
                <a:schemeClr val="dk1"/>
              </a:buClr>
              <a:buSzPts val="3200"/>
              <a:buNone/>
            </a:pPr>
            <a:endParaRPr sz="3200" dirty="0">
              <a:solidFill>
                <a:schemeClr val="dk1"/>
              </a:solidFill>
              <a:latin typeface="G마켓 산스 TTF Medium" pitchFamily="2" charset="-127"/>
              <a:ea typeface="G마켓 산스 TTF Medium" pitchFamily="2" charset="-127"/>
            </a:endParaRPr>
          </a:p>
          <a:p>
            <a:pPr marL="457200" lvl="0" indent="-431800" algn="l" rtl="0">
              <a:spcBef>
                <a:spcPts val="0"/>
              </a:spcBef>
              <a:spcAft>
                <a:spcPts val="0"/>
              </a:spcAft>
              <a:buClr>
                <a:schemeClr val="dk1"/>
              </a:buClr>
              <a:buSzPts val="3200"/>
              <a:buChar char="-"/>
            </a:pPr>
            <a:r>
              <a:rPr lang="ko-KR" sz="3200" dirty="0">
                <a:solidFill>
                  <a:schemeClr val="dk1"/>
                </a:solidFill>
                <a:latin typeface="G마켓 산스 TTF Medium" pitchFamily="2" charset="-127"/>
                <a:ea typeface="G마켓 산스 TTF Medium" pitchFamily="2" charset="-127"/>
              </a:rPr>
              <a:t>지도 위에 대한민국 행정구역 데이터와 </a:t>
            </a:r>
            <a:r>
              <a:rPr lang="ko-KR" sz="3200" dirty="0" err="1">
                <a:solidFill>
                  <a:schemeClr val="dk1"/>
                </a:solidFill>
                <a:latin typeface="G마켓 산스 TTF Medium" pitchFamily="2" charset="-127"/>
                <a:ea typeface="G마켓 산스 TTF Medium" pitchFamily="2" charset="-127"/>
              </a:rPr>
              <a:t>전국표준노드링크에서</a:t>
            </a:r>
            <a:r>
              <a:rPr lang="ko-KR" sz="3200" dirty="0">
                <a:solidFill>
                  <a:schemeClr val="dk1"/>
                </a:solidFill>
                <a:latin typeface="G마켓 산스 TTF Medium" pitchFamily="2" charset="-127"/>
                <a:ea typeface="G마켓 산스 TTF Medium" pitchFamily="2" charset="-127"/>
              </a:rPr>
              <a:t> 고속도로만 추출한 데이터를 표시</a:t>
            </a:r>
            <a:endParaRPr sz="3200" dirty="0">
              <a:solidFill>
                <a:schemeClr val="dk1"/>
              </a:solidFill>
              <a:latin typeface="G마켓 산스 TTF Medium" pitchFamily="2" charset="-127"/>
              <a:ea typeface="G마켓 산스 TTF Medium" pitchFamily="2" charset="-127"/>
            </a:endParaRPr>
          </a:p>
        </p:txBody>
      </p:sp>
      <p:sp>
        <p:nvSpPr>
          <p:cNvPr id="826" name="Google Shape;826;p44"/>
          <p:cNvSpPr txBox="1"/>
          <p:nvPr/>
        </p:nvSpPr>
        <p:spPr>
          <a:xfrm>
            <a:off x="1371611" y="278888"/>
            <a:ext cx="15544800" cy="2205000"/>
          </a:xfrm>
          <a:prstGeom prst="rect">
            <a:avLst/>
          </a:prstGeom>
          <a:noFill/>
          <a:ln>
            <a:noFill/>
          </a:ln>
        </p:spPr>
        <p:txBody>
          <a:bodyPr spcFirstLastPara="1" wrap="square" lIns="163275" tIns="81625" rIns="163275" bIns="81625" anchor="ctr" anchorCtr="0">
            <a:normAutofit/>
          </a:bodyPr>
          <a:lstStyle/>
          <a:p>
            <a:pPr marL="0" marR="0" lvl="0" indent="0" algn="l" rtl="0">
              <a:spcBef>
                <a:spcPts val="0"/>
              </a:spcBef>
              <a:spcAft>
                <a:spcPts val="0"/>
              </a:spcAft>
              <a:buClr>
                <a:srgbClr val="000000"/>
              </a:buClr>
              <a:buSzPts val="6400"/>
              <a:buFont typeface="Malgun Gothic"/>
              <a:buNone/>
            </a:pPr>
            <a:r>
              <a:rPr lang="ko-KR" sz="6000" dirty="0">
                <a:solidFill>
                  <a:srgbClr val="000000"/>
                </a:solidFill>
                <a:latin typeface="G마켓 산스 TTF Medium" pitchFamily="2" charset="-127"/>
                <a:ea typeface="G마켓 산스 TTF Medium" pitchFamily="2" charset="-127"/>
                <a:cs typeface="Malgun Gothic"/>
                <a:sym typeface="Malgun Gothic"/>
              </a:rPr>
              <a:t>GeoJSON</a:t>
            </a:r>
            <a:endParaRPr sz="6000" dirty="0">
              <a:solidFill>
                <a:srgbClr val="000000"/>
              </a:solidFill>
              <a:latin typeface="G마켓 산스 TTF Medium" pitchFamily="2" charset="-127"/>
              <a:ea typeface="G마켓 산스 TTF Medium" pitchFamily="2" charset="-127"/>
              <a:cs typeface="Malgun Gothic"/>
              <a:sym typeface="Malgun Gothic"/>
            </a:endParaRPr>
          </a:p>
        </p:txBody>
      </p:sp>
      <p:sp>
        <p:nvSpPr>
          <p:cNvPr id="827" name="Google Shape;827;p44"/>
          <p:cNvSpPr/>
          <p:nvPr/>
        </p:nvSpPr>
        <p:spPr>
          <a:xfrm>
            <a:off x="-533400" y="1271178"/>
            <a:ext cx="1729740" cy="220456"/>
          </a:xfrm>
          <a:prstGeom prst="homePlate">
            <a:avLst>
              <a:gd name="adj" fmla="val 50000"/>
            </a:avLst>
          </a:prstGeom>
          <a:solidFill>
            <a:srgbClr val="494429"/>
          </a:solidFill>
          <a:ln w="25400" cap="flat" cmpd="sng">
            <a:solidFill>
              <a:srgbClr val="49442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algun Gothic"/>
              <a:ea typeface="Malgun Gothic"/>
              <a:cs typeface="Malgun Gothic"/>
              <a:sym typeface="Malgun Gothic"/>
            </a:endParaRPr>
          </a:p>
        </p:txBody>
      </p:sp>
      <p:pic>
        <p:nvPicPr>
          <p:cNvPr id="828" name="Google Shape;828;p44"/>
          <p:cNvPicPr preferRelativeResize="0"/>
          <p:nvPr/>
        </p:nvPicPr>
        <p:blipFill>
          <a:blip r:embed="rId3">
            <a:alphaModFix/>
          </a:blip>
          <a:stretch>
            <a:fillRect/>
          </a:stretch>
        </p:blipFill>
        <p:spPr>
          <a:xfrm>
            <a:off x="11307125" y="2086100"/>
            <a:ext cx="5763526" cy="7559449"/>
          </a:xfrm>
          <a:prstGeom prst="rect">
            <a:avLst/>
          </a:prstGeom>
          <a:noFill/>
          <a:ln>
            <a:noFill/>
          </a:ln>
        </p:spPr>
      </p:pic>
      <p:sp>
        <p:nvSpPr>
          <p:cNvPr id="829" name="Google Shape;829;p44"/>
          <p:cNvSpPr/>
          <p:nvPr/>
        </p:nvSpPr>
        <p:spPr>
          <a:xfrm>
            <a:off x="0" y="-223000"/>
            <a:ext cx="18288000" cy="874200"/>
          </a:xfrm>
          <a:prstGeom prst="rect">
            <a:avLst/>
          </a:prstGeom>
          <a:solidFill>
            <a:srgbClr val="494429"/>
          </a:solidFill>
          <a:ln w="9525" cap="flat" cmpd="sng">
            <a:solidFill>
              <a:srgbClr val="49442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833"/>
        <p:cNvGrpSpPr/>
        <p:nvPr/>
      </p:nvGrpSpPr>
      <p:grpSpPr>
        <a:xfrm>
          <a:off x="0" y="0"/>
          <a:ext cx="0" cy="0"/>
          <a:chOff x="0" y="0"/>
          <a:chExt cx="0" cy="0"/>
        </a:xfrm>
      </p:grpSpPr>
      <p:sp>
        <p:nvSpPr>
          <p:cNvPr id="834" name="Google Shape;834;p46"/>
          <p:cNvSpPr/>
          <p:nvPr/>
        </p:nvSpPr>
        <p:spPr>
          <a:xfrm>
            <a:off x="797925" y="2487998"/>
            <a:ext cx="16992229" cy="1359550"/>
          </a:xfrm>
          <a:custGeom>
            <a:avLst/>
            <a:gdLst/>
            <a:ahLst/>
            <a:cxnLst/>
            <a:rect l="l" t="t" r="r" b="b"/>
            <a:pathLst>
              <a:path w="2072855" h="509672" extrusionOk="0">
                <a:moveTo>
                  <a:pt x="0" y="0"/>
                </a:moveTo>
                <a:lnTo>
                  <a:pt x="2072855" y="0"/>
                </a:lnTo>
                <a:lnTo>
                  <a:pt x="2072855" y="509672"/>
                </a:lnTo>
                <a:lnTo>
                  <a:pt x="0" y="509672"/>
                </a:lnTo>
                <a:close/>
              </a:path>
            </a:pathLst>
          </a:custGeom>
          <a:solidFill>
            <a:srgbClr val="F4F4F4"/>
          </a:solidFill>
          <a:ln>
            <a:noFill/>
          </a:ln>
        </p:spPr>
      </p:sp>
      <p:sp>
        <p:nvSpPr>
          <p:cNvPr id="835" name="Google Shape;835;p46"/>
          <p:cNvSpPr txBox="1">
            <a:spLocks noGrp="1"/>
          </p:cNvSpPr>
          <p:nvPr>
            <p:ph type="subTitle" idx="1"/>
          </p:nvPr>
        </p:nvSpPr>
        <p:spPr>
          <a:xfrm>
            <a:off x="933740" y="2789240"/>
            <a:ext cx="15978300" cy="1728300"/>
          </a:xfrm>
          <a:prstGeom prst="rect">
            <a:avLst/>
          </a:prstGeom>
          <a:noFill/>
          <a:ln>
            <a:noFill/>
          </a:ln>
        </p:spPr>
        <p:txBody>
          <a:bodyPr spcFirstLastPara="1" wrap="square" lIns="163275" tIns="81625" rIns="163275" bIns="81625" anchor="t" anchorCtr="0">
            <a:normAutofit/>
          </a:bodyPr>
          <a:lstStyle/>
          <a:p>
            <a:pPr marL="0" lvl="0" indent="0" algn="l" rtl="0">
              <a:spcBef>
                <a:spcPts val="0"/>
              </a:spcBef>
              <a:spcAft>
                <a:spcPts val="0"/>
              </a:spcAft>
              <a:buClr>
                <a:schemeClr val="dk1"/>
              </a:buClr>
              <a:buSzPts val="3200"/>
              <a:buNone/>
            </a:pPr>
            <a:r>
              <a:rPr lang="ko-KR" sz="3200" dirty="0">
                <a:solidFill>
                  <a:schemeClr val="dk1"/>
                </a:solidFill>
              </a:rPr>
              <a:t>- </a:t>
            </a:r>
            <a:r>
              <a:rPr lang="ko-KR" sz="3200" dirty="0">
                <a:solidFill>
                  <a:schemeClr val="dk1"/>
                </a:solidFill>
                <a:latin typeface="G마켓 산스 TTF Medium" pitchFamily="2" charset="-127"/>
                <a:ea typeface="G마켓 산스 TTF Medium" pitchFamily="2" charset="-127"/>
              </a:rPr>
              <a:t>세종포천고속도로 </a:t>
            </a:r>
            <a:r>
              <a:rPr lang="ko-KR" sz="3200" dirty="0" err="1">
                <a:solidFill>
                  <a:schemeClr val="dk1"/>
                </a:solidFill>
                <a:latin typeface="G마켓 산스 TTF Medium" pitchFamily="2" charset="-127"/>
                <a:ea typeface="G마켓 산스 TTF Medium" pitchFamily="2" charset="-127"/>
              </a:rPr>
              <a:t>축석령터널</a:t>
            </a:r>
            <a:r>
              <a:rPr lang="ko-KR" sz="3200" dirty="0">
                <a:solidFill>
                  <a:schemeClr val="dk1"/>
                </a:solidFill>
                <a:latin typeface="G마켓 산스 TTF Medium" pitchFamily="2" charset="-127"/>
                <a:ea typeface="G마켓 산스 TTF Medium" pitchFamily="2" charset="-127"/>
              </a:rPr>
              <a:t> 인근에서 블랙아이스로 인한 44중 추돌사고 발생</a:t>
            </a:r>
            <a:endParaRPr dirty="0">
              <a:latin typeface="G마켓 산스 TTF Medium" pitchFamily="2" charset="-127"/>
              <a:ea typeface="G마켓 산스 TTF Medium" pitchFamily="2" charset="-127"/>
            </a:endParaRPr>
          </a:p>
        </p:txBody>
      </p:sp>
      <p:sp>
        <p:nvSpPr>
          <p:cNvPr id="836" name="Google Shape;836;p46"/>
          <p:cNvSpPr txBox="1"/>
          <p:nvPr/>
        </p:nvSpPr>
        <p:spPr>
          <a:xfrm>
            <a:off x="1367136" y="282963"/>
            <a:ext cx="15544800" cy="2205038"/>
          </a:xfrm>
          <a:prstGeom prst="rect">
            <a:avLst/>
          </a:prstGeom>
          <a:noFill/>
          <a:ln>
            <a:noFill/>
          </a:ln>
        </p:spPr>
        <p:txBody>
          <a:bodyPr spcFirstLastPara="1" wrap="square" lIns="163275" tIns="81625" rIns="163275" bIns="81625" anchor="ctr" anchorCtr="0">
            <a:normAutofit/>
          </a:bodyPr>
          <a:lstStyle/>
          <a:p>
            <a:pPr marL="0" marR="0" lvl="0" indent="0" algn="l" rtl="0">
              <a:spcBef>
                <a:spcPts val="0"/>
              </a:spcBef>
              <a:spcAft>
                <a:spcPts val="0"/>
              </a:spcAft>
              <a:buClr>
                <a:srgbClr val="000000"/>
              </a:buClr>
              <a:buSzPts val="6400"/>
              <a:buFont typeface="Malgun Gothic"/>
              <a:buNone/>
            </a:pPr>
            <a:r>
              <a:rPr lang="ko-KR" sz="6000" dirty="0">
                <a:solidFill>
                  <a:srgbClr val="000000"/>
                </a:solidFill>
                <a:latin typeface="G마켓 산스 TTF Medium" pitchFamily="2" charset="-127"/>
                <a:ea typeface="G마켓 산스 TTF Medium" pitchFamily="2" charset="-127"/>
                <a:cs typeface="Malgun Gothic"/>
                <a:sym typeface="Malgun Gothic"/>
              </a:rPr>
              <a:t>2023-01-15 21:00 지도 시각화</a:t>
            </a:r>
            <a:endParaRPr sz="1000" dirty="0">
              <a:latin typeface="G마켓 산스 TTF Medium" pitchFamily="2" charset="-127"/>
              <a:ea typeface="G마켓 산스 TTF Medium" pitchFamily="2" charset="-127"/>
            </a:endParaRPr>
          </a:p>
        </p:txBody>
      </p:sp>
      <p:sp>
        <p:nvSpPr>
          <p:cNvPr id="837" name="Google Shape;837;p46"/>
          <p:cNvSpPr/>
          <p:nvPr/>
        </p:nvSpPr>
        <p:spPr>
          <a:xfrm>
            <a:off x="-533400" y="1271178"/>
            <a:ext cx="1729740" cy="220456"/>
          </a:xfrm>
          <a:prstGeom prst="homePlate">
            <a:avLst>
              <a:gd name="adj" fmla="val 50000"/>
            </a:avLst>
          </a:prstGeom>
          <a:solidFill>
            <a:srgbClr val="494429"/>
          </a:solidFill>
          <a:ln w="25400" cap="flat" cmpd="sng">
            <a:solidFill>
              <a:srgbClr val="49442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algun Gothic"/>
              <a:ea typeface="Malgun Gothic"/>
              <a:cs typeface="Malgun Gothic"/>
              <a:sym typeface="Malgun Gothic"/>
            </a:endParaRPr>
          </a:p>
        </p:txBody>
      </p:sp>
      <p:pic>
        <p:nvPicPr>
          <p:cNvPr id="838" name="Google Shape;838;p46"/>
          <p:cNvPicPr preferRelativeResize="0"/>
          <p:nvPr/>
        </p:nvPicPr>
        <p:blipFill rotWithShape="1">
          <a:blip r:embed="rId3">
            <a:alphaModFix/>
          </a:blip>
          <a:srcRect/>
          <a:stretch/>
        </p:blipFill>
        <p:spPr>
          <a:xfrm>
            <a:off x="645525" y="4212625"/>
            <a:ext cx="8207351" cy="5881750"/>
          </a:xfrm>
          <a:prstGeom prst="rect">
            <a:avLst/>
          </a:prstGeom>
          <a:noFill/>
          <a:ln>
            <a:noFill/>
          </a:ln>
        </p:spPr>
      </p:pic>
      <p:pic>
        <p:nvPicPr>
          <p:cNvPr id="839" name="Google Shape;839;p46"/>
          <p:cNvPicPr preferRelativeResize="0"/>
          <p:nvPr/>
        </p:nvPicPr>
        <p:blipFill>
          <a:blip r:embed="rId4">
            <a:alphaModFix/>
          </a:blip>
          <a:stretch>
            <a:fillRect/>
          </a:stretch>
        </p:blipFill>
        <p:spPr>
          <a:xfrm>
            <a:off x="9233875" y="4212625"/>
            <a:ext cx="8634150" cy="5881750"/>
          </a:xfrm>
          <a:prstGeom prst="rect">
            <a:avLst/>
          </a:prstGeom>
          <a:noFill/>
          <a:ln>
            <a:noFill/>
          </a:ln>
        </p:spPr>
      </p:pic>
      <p:sp>
        <p:nvSpPr>
          <p:cNvPr id="840" name="Google Shape;840;p46"/>
          <p:cNvSpPr/>
          <p:nvPr/>
        </p:nvSpPr>
        <p:spPr>
          <a:xfrm>
            <a:off x="0" y="-223000"/>
            <a:ext cx="18288000" cy="874200"/>
          </a:xfrm>
          <a:prstGeom prst="rect">
            <a:avLst/>
          </a:prstGeom>
          <a:solidFill>
            <a:srgbClr val="494429"/>
          </a:solidFill>
          <a:ln w="9525" cap="flat" cmpd="sng">
            <a:solidFill>
              <a:srgbClr val="49442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844"/>
        <p:cNvGrpSpPr/>
        <p:nvPr/>
      </p:nvGrpSpPr>
      <p:grpSpPr>
        <a:xfrm>
          <a:off x="0" y="0"/>
          <a:ext cx="0" cy="0"/>
          <a:chOff x="0" y="0"/>
          <a:chExt cx="0" cy="0"/>
        </a:xfrm>
      </p:grpSpPr>
      <p:sp>
        <p:nvSpPr>
          <p:cNvPr id="845" name="Google Shape;845;p47"/>
          <p:cNvSpPr/>
          <p:nvPr/>
        </p:nvSpPr>
        <p:spPr>
          <a:xfrm>
            <a:off x="797936" y="2271564"/>
            <a:ext cx="16992229" cy="1727788"/>
          </a:xfrm>
          <a:custGeom>
            <a:avLst/>
            <a:gdLst/>
            <a:ahLst/>
            <a:cxnLst/>
            <a:rect l="l" t="t" r="r" b="b"/>
            <a:pathLst>
              <a:path w="2072855" h="509672" extrusionOk="0">
                <a:moveTo>
                  <a:pt x="0" y="0"/>
                </a:moveTo>
                <a:lnTo>
                  <a:pt x="2072855" y="0"/>
                </a:lnTo>
                <a:lnTo>
                  <a:pt x="2072855" y="509672"/>
                </a:lnTo>
                <a:lnTo>
                  <a:pt x="0" y="509672"/>
                </a:lnTo>
                <a:close/>
              </a:path>
            </a:pathLst>
          </a:custGeom>
          <a:solidFill>
            <a:srgbClr val="F4F4F4"/>
          </a:solidFill>
          <a:ln>
            <a:noFill/>
          </a:ln>
        </p:spPr>
      </p:sp>
      <p:sp>
        <p:nvSpPr>
          <p:cNvPr id="846" name="Google Shape;846;p47"/>
          <p:cNvSpPr txBox="1">
            <a:spLocks noGrp="1"/>
          </p:cNvSpPr>
          <p:nvPr>
            <p:ph type="subTitle" idx="1"/>
          </p:nvPr>
        </p:nvSpPr>
        <p:spPr>
          <a:xfrm>
            <a:off x="977750" y="2322606"/>
            <a:ext cx="16273800" cy="1728300"/>
          </a:xfrm>
          <a:prstGeom prst="rect">
            <a:avLst/>
          </a:prstGeom>
          <a:noFill/>
          <a:ln>
            <a:noFill/>
          </a:ln>
        </p:spPr>
        <p:txBody>
          <a:bodyPr spcFirstLastPara="1" wrap="square" lIns="163275" tIns="81625" rIns="163275" bIns="81625" anchor="t" anchorCtr="0">
            <a:normAutofit/>
          </a:bodyPr>
          <a:lstStyle/>
          <a:p>
            <a:pPr marL="457200" lvl="0" indent="-431800" algn="l" rtl="0">
              <a:spcBef>
                <a:spcPts val="0"/>
              </a:spcBef>
              <a:spcAft>
                <a:spcPts val="0"/>
              </a:spcAft>
              <a:buClr>
                <a:schemeClr val="dk1"/>
              </a:buClr>
              <a:buSzPts val="3200"/>
              <a:buChar char="-"/>
            </a:pPr>
            <a:r>
              <a:rPr lang="ko-KR" sz="3200" dirty="0">
                <a:solidFill>
                  <a:schemeClr val="dk1"/>
                </a:solidFill>
                <a:latin typeface="G마켓 산스 TTF Medium" pitchFamily="2" charset="-127"/>
                <a:ea typeface="G마켓 산스 TTF Medium" pitchFamily="2" charset="-127"/>
              </a:rPr>
              <a:t>기상청 홈페이지 실시간 날씨 데이터 </a:t>
            </a:r>
            <a:r>
              <a:rPr lang="ko-KR" sz="3200" dirty="0" err="1">
                <a:solidFill>
                  <a:schemeClr val="dk1"/>
                </a:solidFill>
                <a:latin typeface="G마켓 산스 TTF Medium" pitchFamily="2" charset="-127"/>
                <a:ea typeface="G마켓 산스 TTF Medium" pitchFamily="2" charset="-127"/>
              </a:rPr>
              <a:t>크롤링</a:t>
            </a:r>
            <a:endParaRPr sz="3200" dirty="0">
              <a:solidFill>
                <a:schemeClr val="dk1"/>
              </a:solidFill>
              <a:latin typeface="G마켓 산스 TTF Medium" pitchFamily="2" charset="-127"/>
              <a:ea typeface="G마켓 산스 TTF Medium" pitchFamily="2" charset="-127"/>
            </a:endParaRPr>
          </a:p>
          <a:p>
            <a:pPr marL="457200" lvl="0" indent="-431800" algn="l" rtl="0">
              <a:spcBef>
                <a:spcPts val="0"/>
              </a:spcBef>
              <a:spcAft>
                <a:spcPts val="0"/>
              </a:spcAft>
              <a:buClr>
                <a:schemeClr val="dk1"/>
              </a:buClr>
              <a:buSzPts val="3200"/>
              <a:buChar char="-"/>
            </a:pPr>
            <a:r>
              <a:rPr lang="ko-KR" sz="3200" dirty="0">
                <a:solidFill>
                  <a:schemeClr val="dk1"/>
                </a:solidFill>
                <a:latin typeface="G마켓 산스 TTF Medium" pitchFamily="2" charset="-127"/>
                <a:ea typeface="G마켓 산스 TTF Medium" pitchFamily="2" charset="-127"/>
              </a:rPr>
              <a:t>통합데이터에 실시간 날씨 정보 추가</a:t>
            </a:r>
            <a:endParaRPr sz="3200" dirty="0">
              <a:solidFill>
                <a:schemeClr val="dk1"/>
              </a:solidFill>
              <a:latin typeface="G마켓 산스 TTF Medium" pitchFamily="2" charset="-127"/>
              <a:ea typeface="G마켓 산스 TTF Medium" pitchFamily="2" charset="-127"/>
            </a:endParaRPr>
          </a:p>
          <a:p>
            <a:pPr marL="457200" lvl="0" indent="-431800" algn="l" rtl="0">
              <a:spcBef>
                <a:spcPts val="0"/>
              </a:spcBef>
              <a:spcAft>
                <a:spcPts val="0"/>
              </a:spcAft>
              <a:buClr>
                <a:schemeClr val="dk1"/>
              </a:buClr>
              <a:buSzPts val="3200"/>
              <a:buChar char="-"/>
            </a:pPr>
            <a:r>
              <a:rPr lang="ko-KR" sz="3200" dirty="0">
                <a:solidFill>
                  <a:schemeClr val="dk1"/>
                </a:solidFill>
                <a:latin typeface="G마켓 산스 TTF Medium" pitchFamily="2" charset="-127"/>
                <a:ea typeface="G마켓 산스 TTF Medium" pitchFamily="2" charset="-127"/>
              </a:rPr>
              <a:t>앙상블 모델링을 통해 위험 </a:t>
            </a:r>
            <a:r>
              <a:rPr lang="ko-KR" sz="3200" dirty="0" err="1">
                <a:solidFill>
                  <a:schemeClr val="dk1"/>
                </a:solidFill>
                <a:latin typeface="G마켓 산스 TTF Medium" pitchFamily="2" charset="-127"/>
                <a:ea typeface="G마켓 산스 TTF Medium" pitchFamily="2" charset="-127"/>
              </a:rPr>
              <a:t>라벨링</a:t>
            </a:r>
            <a:r>
              <a:rPr lang="ko-KR" sz="3200" dirty="0">
                <a:solidFill>
                  <a:schemeClr val="dk1"/>
                </a:solidFill>
                <a:latin typeface="G마켓 산스 TTF Medium" pitchFamily="2" charset="-127"/>
                <a:ea typeface="G마켓 산스 TTF Medium" pitchFamily="2" charset="-127"/>
              </a:rPr>
              <a:t> 데이터 추가</a:t>
            </a:r>
            <a:endParaRPr sz="3200" dirty="0">
              <a:solidFill>
                <a:schemeClr val="dk1"/>
              </a:solidFill>
              <a:latin typeface="G마켓 산스 TTF Medium" pitchFamily="2" charset="-127"/>
              <a:ea typeface="G마켓 산스 TTF Medium" pitchFamily="2" charset="-127"/>
            </a:endParaRPr>
          </a:p>
        </p:txBody>
      </p:sp>
      <p:sp>
        <p:nvSpPr>
          <p:cNvPr id="847" name="Google Shape;847;p47"/>
          <p:cNvSpPr txBox="1"/>
          <p:nvPr/>
        </p:nvSpPr>
        <p:spPr>
          <a:xfrm>
            <a:off x="1290936" y="282963"/>
            <a:ext cx="15544800" cy="2205000"/>
          </a:xfrm>
          <a:prstGeom prst="rect">
            <a:avLst/>
          </a:prstGeom>
          <a:noFill/>
          <a:ln>
            <a:noFill/>
          </a:ln>
        </p:spPr>
        <p:txBody>
          <a:bodyPr spcFirstLastPara="1" wrap="square" lIns="163275" tIns="81625" rIns="163275" bIns="81625" anchor="ctr" anchorCtr="0">
            <a:normAutofit/>
          </a:bodyPr>
          <a:lstStyle/>
          <a:p>
            <a:pPr marL="0" marR="0" lvl="0" indent="0" algn="l" rtl="0">
              <a:spcBef>
                <a:spcPts val="0"/>
              </a:spcBef>
              <a:spcAft>
                <a:spcPts val="0"/>
              </a:spcAft>
              <a:buClr>
                <a:srgbClr val="000000"/>
              </a:buClr>
              <a:buSzPts val="6400"/>
              <a:buFont typeface="Malgun Gothic"/>
              <a:buNone/>
            </a:pPr>
            <a:r>
              <a:rPr lang="ko-KR" sz="6000" dirty="0">
                <a:latin typeface="G마켓 산스 TTF Medium" pitchFamily="2" charset="-127"/>
                <a:ea typeface="G마켓 산스 TTF Medium" pitchFamily="2" charset="-127"/>
                <a:cs typeface="Malgun Gothic"/>
                <a:sym typeface="Malgun Gothic"/>
              </a:rPr>
              <a:t>3월 2일 날씨</a:t>
            </a:r>
            <a:r>
              <a:rPr lang="ko-KR" sz="6000" dirty="0">
                <a:solidFill>
                  <a:srgbClr val="000000"/>
                </a:solidFill>
                <a:latin typeface="G마켓 산스 TTF Medium" pitchFamily="2" charset="-127"/>
                <a:ea typeface="G마켓 산스 TTF Medium" pitchFamily="2" charset="-127"/>
                <a:cs typeface="Malgun Gothic"/>
                <a:sym typeface="Malgun Gothic"/>
              </a:rPr>
              <a:t> 데이터로 </a:t>
            </a:r>
            <a:r>
              <a:rPr lang="ko-KR" sz="6000" dirty="0">
                <a:latin typeface="G마켓 산스 TTF Medium" pitchFamily="2" charset="-127"/>
                <a:ea typeface="G마켓 산스 TTF Medium" pitchFamily="2" charset="-127"/>
                <a:cs typeface="Malgun Gothic"/>
                <a:sym typeface="Malgun Gothic"/>
              </a:rPr>
              <a:t>모델링 시연</a:t>
            </a:r>
            <a:endParaRPr sz="1000" dirty="0">
              <a:latin typeface="G마켓 산스 TTF Medium" pitchFamily="2" charset="-127"/>
              <a:ea typeface="G마켓 산스 TTF Medium" pitchFamily="2" charset="-127"/>
            </a:endParaRPr>
          </a:p>
        </p:txBody>
      </p:sp>
      <p:sp>
        <p:nvSpPr>
          <p:cNvPr id="848" name="Google Shape;848;p47"/>
          <p:cNvSpPr/>
          <p:nvPr/>
        </p:nvSpPr>
        <p:spPr>
          <a:xfrm>
            <a:off x="-533400" y="1271178"/>
            <a:ext cx="1729740" cy="220456"/>
          </a:xfrm>
          <a:prstGeom prst="homePlate">
            <a:avLst>
              <a:gd name="adj" fmla="val 50000"/>
            </a:avLst>
          </a:prstGeom>
          <a:solidFill>
            <a:srgbClr val="494429"/>
          </a:solidFill>
          <a:ln w="25400" cap="flat" cmpd="sng">
            <a:solidFill>
              <a:srgbClr val="49442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algun Gothic"/>
              <a:ea typeface="Malgun Gothic"/>
              <a:cs typeface="Malgun Gothic"/>
              <a:sym typeface="Malgun Gothic"/>
            </a:endParaRPr>
          </a:p>
        </p:txBody>
      </p:sp>
      <p:pic>
        <p:nvPicPr>
          <p:cNvPr id="849" name="Google Shape;849;p47"/>
          <p:cNvPicPr preferRelativeResize="0"/>
          <p:nvPr/>
        </p:nvPicPr>
        <p:blipFill>
          <a:blip r:embed="rId3">
            <a:alphaModFix/>
          </a:blip>
          <a:stretch>
            <a:fillRect/>
          </a:stretch>
        </p:blipFill>
        <p:spPr>
          <a:xfrm>
            <a:off x="538150" y="4653350"/>
            <a:ext cx="17385401" cy="4832125"/>
          </a:xfrm>
          <a:prstGeom prst="rect">
            <a:avLst/>
          </a:prstGeom>
          <a:noFill/>
          <a:ln>
            <a:noFill/>
          </a:ln>
        </p:spPr>
      </p:pic>
      <p:sp>
        <p:nvSpPr>
          <p:cNvPr id="850" name="Google Shape;850;p47"/>
          <p:cNvSpPr/>
          <p:nvPr/>
        </p:nvSpPr>
        <p:spPr>
          <a:xfrm>
            <a:off x="13827450" y="4684875"/>
            <a:ext cx="4096200" cy="4586400"/>
          </a:xfrm>
          <a:prstGeom prst="rect">
            <a:avLst/>
          </a:prstGeom>
          <a:noFill/>
          <a:ln w="76200" cap="flat" cmpd="sng">
            <a:solidFill>
              <a:srgbClr val="FF00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47"/>
          <p:cNvSpPr/>
          <p:nvPr/>
        </p:nvSpPr>
        <p:spPr>
          <a:xfrm>
            <a:off x="0" y="-223000"/>
            <a:ext cx="18288000" cy="874200"/>
          </a:xfrm>
          <a:prstGeom prst="rect">
            <a:avLst/>
          </a:prstGeom>
          <a:solidFill>
            <a:srgbClr val="494429"/>
          </a:solidFill>
          <a:ln w="9525" cap="flat" cmpd="sng">
            <a:solidFill>
              <a:srgbClr val="49442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856"/>
        <p:cNvGrpSpPr/>
        <p:nvPr/>
      </p:nvGrpSpPr>
      <p:grpSpPr>
        <a:xfrm>
          <a:off x="0" y="0"/>
          <a:ext cx="0" cy="0"/>
          <a:chOff x="0" y="0"/>
          <a:chExt cx="0" cy="0"/>
        </a:xfrm>
      </p:grpSpPr>
      <p:sp>
        <p:nvSpPr>
          <p:cNvPr id="857" name="Google Shape;857;g1b685c101c1_2_0"/>
          <p:cNvSpPr/>
          <p:nvPr/>
        </p:nvSpPr>
        <p:spPr>
          <a:xfrm>
            <a:off x="-533400" y="1271178"/>
            <a:ext cx="1729800" cy="220500"/>
          </a:xfrm>
          <a:prstGeom prst="homePlate">
            <a:avLst>
              <a:gd name="adj" fmla="val 50000"/>
            </a:avLst>
          </a:prstGeom>
          <a:solidFill>
            <a:srgbClr val="494429"/>
          </a:solidFill>
          <a:ln w="25400" cap="flat" cmpd="sng">
            <a:solidFill>
              <a:srgbClr val="49442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algun Gothic"/>
              <a:ea typeface="Malgun Gothic"/>
              <a:cs typeface="Malgun Gothic"/>
              <a:sym typeface="Malgun Gothic"/>
            </a:endParaRPr>
          </a:p>
        </p:txBody>
      </p:sp>
      <p:sp>
        <p:nvSpPr>
          <p:cNvPr id="858" name="Google Shape;858;g1b685c101c1_2_0"/>
          <p:cNvSpPr txBox="1"/>
          <p:nvPr/>
        </p:nvSpPr>
        <p:spPr>
          <a:xfrm>
            <a:off x="1290936" y="282963"/>
            <a:ext cx="15544800" cy="2205000"/>
          </a:xfrm>
          <a:prstGeom prst="rect">
            <a:avLst/>
          </a:prstGeom>
          <a:noFill/>
          <a:ln>
            <a:noFill/>
          </a:ln>
        </p:spPr>
        <p:txBody>
          <a:bodyPr spcFirstLastPara="1" wrap="square" lIns="163275" tIns="81625" rIns="163275" bIns="81625" anchor="ctr" anchorCtr="0">
            <a:normAutofit/>
          </a:bodyPr>
          <a:lstStyle/>
          <a:p>
            <a:pPr marL="0" marR="0" lvl="0" indent="0" algn="l" rtl="0">
              <a:spcBef>
                <a:spcPts val="0"/>
              </a:spcBef>
              <a:spcAft>
                <a:spcPts val="0"/>
              </a:spcAft>
              <a:buClr>
                <a:srgbClr val="000000"/>
              </a:buClr>
              <a:buSzPts val="6400"/>
              <a:buFont typeface="Malgun Gothic"/>
              <a:buNone/>
            </a:pPr>
            <a:r>
              <a:rPr lang="ko-KR" sz="6000" dirty="0">
                <a:latin typeface="G마켓 산스 TTF Medium" pitchFamily="2" charset="-127"/>
                <a:ea typeface="G마켓 산스 TTF Medium" pitchFamily="2" charset="-127"/>
                <a:cs typeface="Malgun Gothic"/>
                <a:sym typeface="Malgun Gothic"/>
              </a:rPr>
              <a:t>3월 2일 날씨</a:t>
            </a:r>
            <a:r>
              <a:rPr lang="ko-KR" sz="6000" dirty="0">
                <a:solidFill>
                  <a:srgbClr val="000000"/>
                </a:solidFill>
                <a:latin typeface="G마켓 산스 TTF Medium" pitchFamily="2" charset="-127"/>
                <a:ea typeface="G마켓 산스 TTF Medium" pitchFamily="2" charset="-127"/>
                <a:cs typeface="Malgun Gothic"/>
                <a:sym typeface="Malgun Gothic"/>
              </a:rPr>
              <a:t> 데이터로 </a:t>
            </a:r>
            <a:r>
              <a:rPr lang="ko-KR" sz="6000" dirty="0">
                <a:latin typeface="G마켓 산스 TTF Medium" pitchFamily="2" charset="-127"/>
                <a:ea typeface="G마켓 산스 TTF Medium" pitchFamily="2" charset="-127"/>
                <a:cs typeface="Malgun Gothic"/>
                <a:sym typeface="Malgun Gothic"/>
              </a:rPr>
              <a:t>모델링 시연</a:t>
            </a:r>
            <a:endParaRPr sz="1000" dirty="0">
              <a:latin typeface="G마켓 산스 TTF Medium" pitchFamily="2" charset="-127"/>
              <a:ea typeface="G마켓 산스 TTF Medium" pitchFamily="2" charset="-127"/>
            </a:endParaRPr>
          </a:p>
        </p:txBody>
      </p:sp>
      <p:pic>
        <p:nvPicPr>
          <p:cNvPr id="859" name="Google Shape;859;g1b685c101c1_2_0" title="시각화 수정.mp4">
            <a:hlinkClick r:id="rId3"/>
          </p:cNvPr>
          <p:cNvPicPr preferRelativeResize="0"/>
          <p:nvPr/>
        </p:nvPicPr>
        <p:blipFill>
          <a:blip r:embed="rId4">
            <a:alphaModFix/>
          </a:blip>
          <a:stretch>
            <a:fillRect/>
          </a:stretch>
        </p:blipFill>
        <p:spPr>
          <a:xfrm>
            <a:off x="1196400" y="2271500"/>
            <a:ext cx="15639325" cy="7351550"/>
          </a:xfrm>
          <a:prstGeom prst="rect">
            <a:avLst/>
          </a:prstGeom>
          <a:noFill/>
          <a:ln>
            <a:noFill/>
          </a:ln>
        </p:spPr>
      </p:pic>
      <p:sp>
        <p:nvSpPr>
          <p:cNvPr id="860" name="Google Shape;860;g1b685c101c1_2_0"/>
          <p:cNvSpPr/>
          <p:nvPr/>
        </p:nvSpPr>
        <p:spPr>
          <a:xfrm>
            <a:off x="0" y="-223000"/>
            <a:ext cx="18288000" cy="874200"/>
          </a:xfrm>
          <a:prstGeom prst="rect">
            <a:avLst/>
          </a:prstGeom>
          <a:solidFill>
            <a:srgbClr val="494429"/>
          </a:solidFill>
          <a:ln w="9525" cap="flat" cmpd="sng">
            <a:solidFill>
              <a:srgbClr val="49442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59"/>
                                        </p:tgtEl>
                                        <p:attrNameLst>
                                          <p:attrName>style.visibility</p:attrName>
                                        </p:attrNameLst>
                                      </p:cBhvr>
                                      <p:to>
                                        <p:strVal val="visible"/>
                                      </p:to>
                                    </p:set>
                                    <p:animEffect transition="in" filter="fade">
                                      <p:cBhvr>
                                        <p:cTn id="7" dur="1000"/>
                                        <p:tgtEl>
                                          <p:spTgt spid="8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864"/>
        <p:cNvGrpSpPr/>
        <p:nvPr/>
      </p:nvGrpSpPr>
      <p:grpSpPr>
        <a:xfrm>
          <a:off x="0" y="0"/>
          <a:ext cx="0" cy="0"/>
          <a:chOff x="0" y="0"/>
          <a:chExt cx="0" cy="0"/>
        </a:xfrm>
      </p:grpSpPr>
      <p:grpSp>
        <p:nvGrpSpPr>
          <p:cNvPr id="865" name="Google Shape;865;p48"/>
          <p:cNvGrpSpPr/>
          <p:nvPr/>
        </p:nvGrpSpPr>
        <p:grpSpPr>
          <a:xfrm>
            <a:off x="5778054" y="2022473"/>
            <a:ext cx="7270486" cy="4924425"/>
            <a:chOff x="5636810" y="1854439"/>
            <a:chExt cx="7270485" cy="4924424"/>
          </a:xfrm>
        </p:grpSpPr>
        <p:grpSp>
          <p:nvGrpSpPr>
            <p:cNvPr id="866" name="Google Shape;866;p48"/>
            <p:cNvGrpSpPr/>
            <p:nvPr/>
          </p:nvGrpSpPr>
          <p:grpSpPr>
            <a:xfrm>
              <a:off x="5636810" y="1854439"/>
              <a:ext cx="4813619" cy="4924424"/>
              <a:chOff x="5636810" y="1854439"/>
              <a:chExt cx="4813619" cy="4924424"/>
            </a:xfrm>
          </p:grpSpPr>
          <p:sp>
            <p:nvSpPr>
              <p:cNvPr id="867" name="Google Shape;867;p48"/>
              <p:cNvSpPr txBox="1"/>
              <p:nvPr/>
            </p:nvSpPr>
            <p:spPr>
              <a:xfrm>
                <a:off x="5636810" y="1854439"/>
                <a:ext cx="4813619" cy="492442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ko-KR" sz="31400">
                    <a:solidFill>
                      <a:srgbClr val="000000"/>
                    </a:solidFill>
                    <a:latin typeface="Prompt"/>
                    <a:ea typeface="Prompt"/>
                    <a:cs typeface="Prompt"/>
                    <a:sym typeface="Prompt"/>
                  </a:rPr>
                  <a:t>0</a:t>
                </a:r>
                <a:endParaRPr sz="1800">
                  <a:solidFill>
                    <a:srgbClr val="000000"/>
                  </a:solidFill>
                  <a:latin typeface="Malgun Gothic"/>
                  <a:ea typeface="Malgun Gothic"/>
                  <a:cs typeface="Malgun Gothic"/>
                  <a:sym typeface="Malgun Gothic"/>
                </a:endParaRPr>
              </a:p>
            </p:txBody>
          </p:sp>
          <p:sp>
            <p:nvSpPr>
              <p:cNvPr id="868" name="Google Shape;868;p48"/>
              <p:cNvSpPr txBox="1"/>
              <p:nvPr/>
            </p:nvSpPr>
            <p:spPr>
              <a:xfrm>
                <a:off x="5636810" y="4046899"/>
                <a:ext cx="4464495" cy="584775"/>
              </a:xfrm>
              <a:prstGeom prst="rect">
                <a:avLst/>
              </a:prstGeom>
              <a:solidFill>
                <a:schemeClr val="lt1"/>
              </a:solid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r>
                  <a:rPr lang="ko-KR" sz="3200">
                    <a:solidFill>
                      <a:srgbClr val="000000"/>
                    </a:solidFill>
                    <a:latin typeface="Prompt Medium"/>
                    <a:ea typeface="Prompt Medium"/>
                    <a:cs typeface="Prompt Medium"/>
                    <a:sym typeface="Prompt Medium"/>
                  </a:rPr>
                  <a:t>CHAPTER</a:t>
                </a:r>
                <a:endParaRPr sz="3200">
                  <a:solidFill>
                    <a:srgbClr val="000000"/>
                  </a:solidFill>
                  <a:latin typeface="Malgun Gothic"/>
                  <a:ea typeface="Malgun Gothic"/>
                  <a:cs typeface="Malgun Gothic"/>
                  <a:sym typeface="Malgun Gothic"/>
                </a:endParaRPr>
              </a:p>
            </p:txBody>
          </p:sp>
        </p:grpSp>
        <p:sp>
          <p:nvSpPr>
            <p:cNvPr id="869" name="Google Shape;869;p48"/>
            <p:cNvSpPr txBox="1"/>
            <p:nvPr/>
          </p:nvSpPr>
          <p:spPr>
            <a:xfrm>
              <a:off x="8460084" y="1854439"/>
              <a:ext cx="4447211" cy="492442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ko-KR" sz="31400">
                  <a:solidFill>
                    <a:srgbClr val="000000"/>
                  </a:solidFill>
                  <a:latin typeface="Prompt"/>
                  <a:ea typeface="Prompt"/>
                  <a:cs typeface="Prompt"/>
                  <a:sym typeface="Prompt"/>
                </a:rPr>
                <a:t>7</a:t>
              </a:r>
              <a:endParaRPr sz="1800">
                <a:solidFill>
                  <a:srgbClr val="000000"/>
                </a:solidFill>
                <a:latin typeface="Malgun Gothic"/>
                <a:ea typeface="Malgun Gothic"/>
                <a:cs typeface="Malgun Gothic"/>
                <a:sym typeface="Malgun Gothic"/>
              </a:endParaRPr>
            </a:p>
          </p:txBody>
        </p:sp>
      </p:grpSp>
      <p:sp>
        <p:nvSpPr>
          <p:cNvPr id="870" name="Google Shape;870;p48"/>
          <p:cNvSpPr txBox="1"/>
          <p:nvPr/>
        </p:nvSpPr>
        <p:spPr>
          <a:xfrm>
            <a:off x="4679509" y="6667500"/>
            <a:ext cx="9073010" cy="86177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ko-KR" sz="5000" dirty="0">
                <a:solidFill>
                  <a:srgbClr val="000000"/>
                </a:solidFill>
                <a:latin typeface="G마켓 산스 TTF Medium" pitchFamily="2" charset="-127"/>
                <a:ea typeface="G마켓 산스 TTF Medium" pitchFamily="2" charset="-127"/>
                <a:cs typeface="Malgun Gothic"/>
                <a:sym typeface="Malgun Gothic"/>
              </a:rPr>
              <a:t>결론 및 한계점</a:t>
            </a:r>
            <a:endParaRPr sz="5000" dirty="0">
              <a:solidFill>
                <a:srgbClr val="000000"/>
              </a:solidFill>
              <a:latin typeface="G마켓 산스 TTF Medium" pitchFamily="2" charset="-127"/>
              <a:ea typeface="G마켓 산스 TTF Medium" pitchFamily="2" charset="-127"/>
              <a:cs typeface="Malgun Gothic"/>
              <a:sym typeface="Malgun Gothic"/>
            </a:endParaRPr>
          </a:p>
        </p:txBody>
      </p:sp>
      <p:sp>
        <p:nvSpPr>
          <p:cNvPr id="871" name="Google Shape;871;p48"/>
          <p:cNvSpPr/>
          <p:nvPr/>
        </p:nvSpPr>
        <p:spPr>
          <a:xfrm>
            <a:off x="457200" y="419100"/>
            <a:ext cx="17373600" cy="9372600"/>
          </a:xfrm>
          <a:prstGeom prst="rect">
            <a:avLst/>
          </a:prstGeom>
          <a:noFill/>
          <a:ln w="57150" cap="flat" cmpd="sng">
            <a:solidFill>
              <a:schemeClr val="dk1"/>
            </a:solidFill>
            <a:prstDash val="solid"/>
            <a:round/>
            <a:headEnd type="none" w="sm" len="sm"/>
            <a:tailEnd type="none" w="sm" len="sm"/>
          </a:ln>
        </p:spPr>
        <p:txBody>
          <a:bodyPr spcFirstLastPara="1" wrap="square" lIns="163275" tIns="81625" rIns="163275" bIns="81625" anchor="ctr" anchorCtr="0">
            <a:noAutofit/>
          </a:bodyPr>
          <a:lstStyle/>
          <a:p>
            <a:pPr marL="0" marR="0" lvl="0" indent="0" algn="ctr" rtl="0">
              <a:spcBef>
                <a:spcPts val="0"/>
              </a:spcBef>
              <a:spcAft>
                <a:spcPts val="0"/>
              </a:spcAft>
              <a:buNone/>
            </a:pPr>
            <a:endParaRPr sz="1800">
              <a:solidFill>
                <a:srgbClr val="FFFFFF"/>
              </a:solidFill>
              <a:latin typeface="Malgun Gothic"/>
              <a:ea typeface="Malgun Gothic"/>
              <a:cs typeface="Malgun Gothic"/>
              <a:sym typeface="Malgun Gothic"/>
            </a:endParaRPr>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875"/>
        <p:cNvGrpSpPr/>
        <p:nvPr/>
      </p:nvGrpSpPr>
      <p:grpSpPr>
        <a:xfrm>
          <a:off x="0" y="0"/>
          <a:ext cx="0" cy="0"/>
          <a:chOff x="0" y="0"/>
          <a:chExt cx="0" cy="0"/>
        </a:xfrm>
      </p:grpSpPr>
      <p:sp>
        <p:nvSpPr>
          <p:cNvPr id="876" name="Google Shape;876;p49"/>
          <p:cNvSpPr/>
          <p:nvPr/>
        </p:nvSpPr>
        <p:spPr>
          <a:xfrm>
            <a:off x="817250" y="2247900"/>
            <a:ext cx="16676118" cy="2205606"/>
          </a:xfrm>
          <a:custGeom>
            <a:avLst/>
            <a:gdLst/>
            <a:ahLst/>
            <a:cxnLst/>
            <a:rect l="l" t="t" r="r" b="b"/>
            <a:pathLst>
              <a:path w="2072855" h="509672" extrusionOk="0">
                <a:moveTo>
                  <a:pt x="0" y="0"/>
                </a:moveTo>
                <a:lnTo>
                  <a:pt x="2072855" y="0"/>
                </a:lnTo>
                <a:lnTo>
                  <a:pt x="2072855" y="509672"/>
                </a:lnTo>
                <a:lnTo>
                  <a:pt x="0" y="509672"/>
                </a:lnTo>
                <a:close/>
              </a:path>
            </a:pathLst>
          </a:custGeom>
          <a:solidFill>
            <a:srgbClr val="F4F4F4"/>
          </a:solidFill>
          <a:ln>
            <a:noFill/>
          </a:ln>
        </p:spPr>
      </p:sp>
      <p:sp>
        <p:nvSpPr>
          <p:cNvPr id="877" name="Google Shape;877;p49"/>
          <p:cNvSpPr txBox="1">
            <a:spLocks noGrp="1"/>
          </p:cNvSpPr>
          <p:nvPr>
            <p:ph type="subTitle" idx="1"/>
          </p:nvPr>
        </p:nvSpPr>
        <p:spPr>
          <a:xfrm>
            <a:off x="901700" y="2640375"/>
            <a:ext cx="16431000" cy="1914900"/>
          </a:xfrm>
          <a:prstGeom prst="rect">
            <a:avLst/>
          </a:prstGeom>
          <a:noFill/>
          <a:ln>
            <a:noFill/>
          </a:ln>
        </p:spPr>
        <p:txBody>
          <a:bodyPr spcFirstLastPara="1" wrap="square" lIns="163275" tIns="81625" rIns="163275" bIns="81625" anchor="t" anchorCtr="0">
            <a:normAutofit/>
          </a:bodyPr>
          <a:lstStyle/>
          <a:p>
            <a:pPr marL="457200" lvl="0" indent="-431800" algn="l" rtl="0">
              <a:spcBef>
                <a:spcPts val="0"/>
              </a:spcBef>
              <a:spcAft>
                <a:spcPts val="0"/>
              </a:spcAft>
              <a:buClr>
                <a:schemeClr val="dk1"/>
              </a:buClr>
              <a:buSzPts val="3200"/>
              <a:buChar char="-"/>
            </a:pPr>
            <a:r>
              <a:rPr lang="ko-KR" sz="3200" dirty="0">
                <a:solidFill>
                  <a:schemeClr val="dk1"/>
                </a:solidFill>
                <a:latin typeface="G마켓 산스 TTF Medium" pitchFamily="2" charset="-127"/>
                <a:ea typeface="G마켓 산스 TTF Medium" pitchFamily="2" charset="-127"/>
              </a:rPr>
              <a:t>전국 고속도로 대상 블랙아이스 발생구간 예측 모델 구축</a:t>
            </a:r>
            <a:endParaRPr sz="3200" dirty="0">
              <a:solidFill>
                <a:schemeClr val="dk1"/>
              </a:solidFill>
              <a:latin typeface="G마켓 산스 TTF Medium" pitchFamily="2" charset="-127"/>
              <a:ea typeface="G마켓 산스 TTF Medium" pitchFamily="2" charset="-127"/>
            </a:endParaRPr>
          </a:p>
          <a:p>
            <a:pPr marL="457200" lvl="0" indent="0" algn="l" rtl="0">
              <a:spcBef>
                <a:spcPts val="0"/>
              </a:spcBef>
              <a:spcAft>
                <a:spcPts val="0"/>
              </a:spcAft>
              <a:buNone/>
            </a:pPr>
            <a:endParaRPr sz="3200" dirty="0">
              <a:solidFill>
                <a:schemeClr val="dk1"/>
              </a:solidFill>
              <a:latin typeface="G마켓 산스 TTF Medium" pitchFamily="2" charset="-127"/>
              <a:ea typeface="G마켓 산스 TTF Medium" pitchFamily="2" charset="-127"/>
            </a:endParaRPr>
          </a:p>
          <a:p>
            <a:pPr marL="457200" lvl="0" indent="-431800" algn="l" rtl="0">
              <a:spcBef>
                <a:spcPts val="0"/>
              </a:spcBef>
              <a:spcAft>
                <a:spcPts val="0"/>
              </a:spcAft>
              <a:buClr>
                <a:schemeClr val="dk1"/>
              </a:buClr>
              <a:buSzPts val="3200"/>
              <a:buChar char="-"/>
            </a:pPr>
            <a:r>
              <a:rPr lang="ko-KR" sz="3200" dirty="0">
                <a:solidFill>
                  <a:schemeClr val="dk1"/>
                </a:solidFill>
                <a:latin typeface="G마켓 산스 TTF Medium" pitchFamily="2" charset="-127"/>
                <a:ea typeface="G마켓 산스 TTF Medium" pitchFamily="2" charset="-127"/>
              </a:rPr>
              <a:t>지도 시각화를 통해 이용자에게 실시간 제공하는 서비스 구상</a:t>
            </a:r>
            <a:endParaRPr sz="3200" dirty="0">
              <a:solidFill>
                <a:schemeClr val="dk1"/>
              </a:solidFill>
              <a:latin typeface="G마켓 산스 TTF Medium" pitchFamily="2" charset="-127"/>
              <a:ea typeface="G마켓 산스 TTF Medium" pitchFamily="2" charset="-127"/>
            </a:endParaRPr>
          </a:p>
          <a:p>
            <a:pPr marL="457200" lvl="0" indent="0" algn="l" rtl="0">
              <a:spcBef>
                <a:spcPts val="0"/>
              </a:spcBef>
              <a:spcAft>
                <a:spcPts val="0"/>
              </a:spcAft>
              <a:buNone/>
            </a:pPr>
            <a:endParaRPr sz="2800" dirty="0">
              <a:solidFill>
                <a:schemeClr val="dk1"/>
              </a:solidFill>
            </a:endParaRPr>
          </a:p>
        </p:txBody>
      </p:sp>
      <p:sp>
        <p:nvSpPr>
          <p:cNvPr id="878" name="Google Shape;878;p49"/>
          <p:cNvSpPr txBox="1"/>
          <p:nvPr/>
        </p:nvSpPr>
        <p:spPr>
          <a:xfrm>
            <a:off x="1367136" y="282963"/>
            <a:ext cx="15544800" cy="2205000"/>
          </a:xfrm>
          <a:prstGeom prst="rect">
            <a:avLst/>
          </a:prstGeom>
          <a:noFill/>
          <a:ln>
            <a:noFill/>
          </a:ln>
        </p:spPr>
        <p:txBody>
          <a:bodyPr spcFirstLastPara="1" wrap="square" lIns="163275" tIns="81625" rIns="163275" bIns="81625" anchor="ctr" anchorCtr="0">
            <a:normAutofit/>
          </a:bodyPr>
          <a:lstStyle/>
          <a:p>
            <a:pPr marL="0" marR="0" lvl="0" indent="0" algn="l" rtl="0">
              <a:spcBef>
                <a:spcPts val="0"/>
              </a:spcBef>
              <a:spcAft>
                <a:spcPts val="0"/>
              </a:spcAft>
              <a:buClr>
                <a:srgbClr val="000000"/>
              </a:buClr>
              <a:buSzPts val="6000"/>
              <a:buFont typeface="Malgun Gothic"/>
              <a:buNone/>
            </a:pPr>
            <a:r>
              <a:rPr lang="ko-KR" sz="6000" dirty="0">
                <a:solidFill>
                  <a:srgbClr val="000000"/>
                </a:solidFill>
                <a:latin typeface="G마켓 산스 TTF Medium" pitchFamily="2" charset="-127"/>
                <a:ea typeface="G마켓 산스 TTF Medium" pitchFamily="2" charset="-127"/>
                <a:cs typeface="Malgun Gothic"/>
                <a:sym typeface="Malgun Gothic"/>
              </a:rPr>
              <a:t>결론</a:t>
            </a:r>
            <a:endParaRPr dirty="0">
              <a:latin typeface="G마켓 산스 TTF Medium" pitchFamily="2" charset="-127"/>
              <a:ea typeface="G마켓 산스 TTF Medium" pitchFamily="2" charset="-127"/>
            </a:endParaRPr>
          </a:p>
        </p:txBody>
      </p:sp>
      <p:sp>
        <p:nvSpPr>
          <p:cNvPr id="879" name="Google Shape;879;p49"/>
          <p:cNvSpPr/>
          <p:nvPr/>
        </p:nvSpPr>
        <p:spPr>
          <a:xfrm>
            <a:off x="-533400" y="1271178"/>
            <a:ext cx="1729740" cy="220456"/>
          </a:xfrm>
          <a:prstGeom prst="homePlate">
            <a:avLst>
              <a:gd name="adj" fmla="val 50000"/>
            </a:avLst>
          </a:prstGeom>
          <a:solidFill>
            <a:srgbClr val="494429"/>
          </a:solidFill>
          <a:ln w="25400" cap="flat" cmpd="sng">
            <a:solidFill>
              <a:srgbClr val="49442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algun Gothic"/>
              <a:ea typeface="Malgun Gothic"/>
              <a:cs typeface="Malgun Gothic"/>
              <a:sym typeface="Malgun Gothic"/>
            </a:endParaRPr>
          </a:p>
        </p:txBody>
      </p:sp>
      <p:sp>
        <p:nvSpPr>
          <p:cNvPr id="880" name="Google Shape;880;p49"/>
          <p:cNvSpPr/>
          <p:nvPr/>
        </p:nvSpPr>
        <p:spPr>
          <a:xfrm>
            <a:off x="817249" y="6591300"/>
            <a:ext cx="16676118" cy="3047839"/>
          </a:xfrm>
          <a:custGeom>
            <a:avLst/>
            <a:gdLst/>
            <a:ahLst/>
            <a:cxnLst/>
            <a:rect l="l" t="t" r="r" b="b"/>
            <a:pathLst>
              <a:path w="2072855" h="509672" extrusionOk="0">
                <a:moveTo>
                  <a:pt x="0" y="0"/>
                </a:moveTo>
                <a:lnTo>
                  <a:pt x="2072855" y="0"/>
                </a:lnTo>
                <a:lnTo>
                  <a:pt x="2072855" y="509672"/>
                </a:lnTo>
                <a:lnTo>
                  <a:pt x="0" y="509672"/>
                </a:lnTo>
                <a:close/>
              </a:path>
            </a:pathLst>
          </a:custGeom>
          <a:solidFill>
            <a:srgbClr val="F4F4F4"/>
          </a:solidFill>
          <a:ln>
            <a:noFill/>
          </a:ln>
        </p:spPr>
      </p:sp>
      <p:sp>
        <p:nvSpPr>
          <p:cNvPr id="881" name="Google Shape;881;p49"/>
          <p:cNvSpPr txBox="1">
            <a:spLocks noGrp="1"/>
          </p:cNvSpPr>
          <p:nvPr>
            <p:ph type="subTitle" idx="1"/>
          </p:nvPr>
        </p:nvSpPr>
        <p:spPr>
          <a:xfrm>
            <a:off x="893450" y="6980575"/>
            <a:ext cx="16447500" cy="3047700"/>
          </a:xfrm>
          <a:prstGeom prst="rect">
            <a:avLst/>
          </a:prstGeom>
          <a:noFill/>
          <a:ln>
            <a:noFill/>
          </a:ln>
        </p:spPr>
        <p:txBody>
          <a:bodyPr spcFirstLastPara="1" wrap="square" lIns="163275" tIns="81625" rIns="163275" bIns="81625" anchor="t" anchorCtr="0">
            <a:normAutofit/>
          </a:bodyPr>
          <a:lstStyle/>
          <a:p>
            <a:pPr marL="457200" lvl="0" indent="-431800" algn="l" rtl="0">
              <a:spcBef>
                <a:spcPts val="0"/>
              </a:spcBef>
              <a:spcAft>
                <a:spcPts val="0"/>
              </a:spcAft>
              <a:buClr>
                <a:schemeClr val="dk1"/>
              </a:buClr>
              <a:buSzPts val="3200"/>
              <a:buChar char="-"/>
            </a:pPr>
            <a:r>
              <a:rPr lang="ko-KR" sz="3200" dirty="0">
                <a:solidFill>
                  <a:schemeClr val="dk1"/>
                </a:solidFill>
                <a:latin typeface="G마켓 산스 TTF Medium" pitchFamily="2" charset="-127"/>
                <a:ea typeface="G마켓 산스 TTF Medium" pitchFamily="2" charset="-127"/>
              </a:rPr>
              <a:t>데이터 품질 : </a:t>
            </a:r>
            <a:r>
              <a:rPr lang="ko-KR" sz="3200" dirty="0" err="1">
                <a:solidFill>
                  <a:schemeClr val="dk1"/>
                </a:solidFill>
                <a:latin typeface="G마켓 산스 TTF Medium" pitchFamily="2" charset="-127"/>
                <a:ea typeface="G마켓 산스 TTF Medium" pitchFamily="2" charset="-127"/>
              </a:rPr>
              <a:t>결측</a:t>
            </a:r>
            <a:r>
              <a:rPr lang="ko-KR" sz="3200" dirty="0">
                <a:solidFill>
                  <a:schemeClr val="dk1"/>
                </a:solidFill>
                <a:latin typeface="G마켓 산스 TTF Medium" pitchFamily="2" charset="-127"/>
                <a:ea typeface="G마켓 산스 TTF Medium" pitchFamily="2" charset="-127"/>
              </a:rPr>
              <a:t> 이상치, 수집 어려움 존재</a:t>
            </a:r>
            <a:endParaRPr sz="3200" dirty="0">
              <a:solidFill>
                <a:schemeClr val="dk1"/>
              </a:solidFill>
              <a:latin typeface="G마켓 산스 TTF Medium" pitchFamily="2" charset="-127"/>
              <a:ea typeface="G마켓 산스 TTF Medium" pitchFamily="2" charset="-127"/>
            </a:endParaRPr>
          </a:p>
          <a:p>
            <a:pPr marL="457200" lvl="0" indent="-431800" algn="l" rtl="0">
              <a:spcBef>
                <a:spcPts val="0"/>
              </a:spcBef>
              <a:spcAft>
                <a:spcPts val="0"/>
              </a:spcAft>
              <a:buClr>
                <a:schemeClr val="dk1"/>
              </a:buClr>
              <a:buSzPts val="3200"/>
              <a:buChar char="-"/>
            </a:pPr>
            <a:r>
              <a:rPr lang="ko-KR" sz="3200" dirty="0">
                <a:solidFill>
                  <a:schemeClr val="dk1"/>
                </a:solidFill>
                <a:latin typeface="G마켓 산스 TTF Medium" pitchFamily="2" charset="-127"/>
                <a:ea typeface="G마켓 산스 TTF Medium" pitchFamily="2" charset="-127"/>
              </a:rPr>
              <a:t>수집 데이터간 연계 문제 : 시스템마다 상이한 데이터 포맷 통합에 어려움 有</a:t>
            </a:r>
            <a:endParaRPr sz="3200" dirty="0">
              <a:solidFill>
                <a:schemeClr val="dk1"/>
              </a:solidFill>
              <a:latin typeface="G마켓 산스 TTF Medium" pitchFamily="2" charset="-127"/>
              <a:ea typeface="G마켓 산스 TTF Medium" pitchFamily="2" charset="-127"/>
            </a:endParaRPr>
          </a:p>
          <a:p>
            <a:pPr marL="457200" lvl="0" indent="-431800" algn="l" rtl="0">
              <a:spcBef>
                <a:spcPts val="0"/>
              </a:spcBef>
              <a:spcAft>
                <a:spcPts val="0"/>
              </a:spcAft>
              <a:buClr>
                <a:schemeClr val="dk1"/>
              </a:buClr>
              <a:buSzPts val="3200"/>
              <a:buChar char="-"/>
            </a:pPr>
            <a:r>
              <a:rPr lang="ko-KR" sz="3200" dirty="0">
                <a:solidFill>
                  <a:schemeClr val="dk1"/>
                </a:solidFill>
                <a:latin typeface="G마켓 산스 TTF Medium" pitchFamily="2" charset="-127"/>
                <a:ea typeface="G마켓 산스 TTF Medium" pitchFamily="2" charset="-127"/>
              </a:rPr>
              <a:t>지도 </a:t>
            </a:r>
            <a:r>
              <a:rPr lang="ko-KR" sz="3200" dirty="0" err="1">
                <a:solidFill>
                  <a:schemeClr val="dk1"/>
                </a:solidFill>
                <a:latin typeface="G마켓 산스 TTF Medium" pitchFamily="2" charset="-127"/>
                <a:ea typeface="G마켓 산스 TTF Medium" pitchFamily="2" charset="-127"/>
              </a:rPr>
              <a:t>웹서비스</a:t>
            </a:r>
            <a:r>
              <a:rPr lang="ko-KR" sz="3200" dirty="0">
                <a:solidFill>
                  <a:schemeClr val="dk1"/>
                </a:solidFill>
                <a:latin typeface="G마켓 산스 TTF Medium" pitchFamily="2" charset="-127"/>
                <a:ea typeface="G마켓 산스 TTF Medium" pitchFamily="2" charset="-127"/>
              </a:rPr>
              <a:t> or APP 개발과 같은 고도화</a:t>
            </a:r>
            <a:endParaRPr sz="3200" dirty="0">
              <a:solidFill>
                <a:schemeClr val="dk1"/>
              </a:solidFill>
              <a:latin typeface="G마켓 산스 TTF Medium" pitchFamily="2" charset="-127"/>
              <a:ea typeface="G마켓 산스 TTF Medium" pitchFamily="2" charset="-127"/>
            </a:endParaRPr>
          </a:p>
          <a:p>
            <a:pPr marL="457200" lvl="0" indent="-431800" algn="l" rtl="0">
              <a:spcBef>
                <a:spcPts val="0"/>
              </a:spcBef>
              <a:spcAft>
                <a:spcPts val="0"/>
              </a:spcAft>
              <a:buClr>
                <a:schemeClr val="dk1"/>
              </a:buClr>
              <a:buSzPts val="3200"/>
              <a:buChar char="-"/>
            </a:pPr>
            <a:r>
              <a:rPr lang="ko-KR" sz="3200" dirty="0" err="1">
                <a:solidFill>
                  <a:schemeClr val="dk1"/>
                </a:solidFill>
                <a:latin typeface="G마켓 산스 TTF Medium" pitchFamily="2" charset="-127"/>
                <a:ea typeface="G마켓 산스 TTF Medium" pitchFamily="2" charset="-127"/>
              </a:rPr>
              <a:t>시계열</a:t>
            </a:r>
            <a:r>
              <a:rPr lang="ko-KR" sz="3200" dirty="0">
                <a:solidFill>
                  <a:schemeClr val="dk1"/>
                </a:solidFill>
                <a:latin typeface="G마켓 산스 TTF Medium" pitchFamily="2" charset="-127"/>
                <a:ea typeface="G마켓 산스 TTF Medium" pitchFamily="2" charset="-127"/>
              </a:rPr>
              <a:t> 분석을 추가하여 예측 모델 보강 필요</a:t>
            </a:r>
            <a:endParaRPr sz="3200" dirty="0">
              <a:solidFill>
                <a:schemeClr val="dk1"/>
              </a:solidFill>
              <a:latin typeface="G마켓 산스 TTF Medium" pitchFamily="2" charset="-127"/>
              <a:ea typeface="G마켓 산스 TTF Medium" pitchFamily="2" charset="-127"/>
            </a:endParaRPr>
          </a:p>
        </p:txBody>
      </p:sp>
      <p:sp>
        <p:nvSpPr>
          <p:cNvPr id="882" name="Google Shape;882;p49"/>
          <p:cNvSpPr txBox="1"/>
          <p:nvPr/>
        </p:nvSpPr>
        <p:spPr>
          <a:xfrm>
            <a:off x="1351896" y="4702559"/>
            <a:ext cx="15544800" cy="2205000"/>
          </a:xfrm>
          <a:prstGeom prst="rect">
            <a:avLst/>
          </a:prstGeom>
          <a:noFill/>
          <a:ln>
            <a:noFill/>
          </a:ln>
        </p:spPr>
        <p:txBody>
          <a:bodyPr spcFirstLastPara="1" wrap="square" lIns="163275" tIns="81625" rIns="163275" bIns="81625" anchor="ctr" anchorCtr="0">
            <a:normAutofit/>
          </a:bodyPr>
          <a:lstStyle/>
          <a:p>
            <a:pPr marL="0" marR="0" lvl="0" indent="0" algn="l" rtl="0">
              <a:spcBef>
                <a:spcPts val="0"/>
              </a:spcBef>
              <a:spcAft>
                <a:spcPts val="0"/>
              </a:spcAft>
              <a:buClr>
                <a:srgbClr val="000000"/>
              </a:buClr>
              <a:buSzPts val="5400"/>
              <a:buFont typeface="Malgun Gothic"/>
              <a:buNone/>
            </a:pPr>
            <a:r>
              <a:rPr lang="ko-KR" sz="6000" dirty="0">
                <a:solidFill>
                  <a:srgbClr val="000000"/>
                </a:solidFill>
                <a:latin typeface="G마켓 산스 TTF Medium" pitchFamily="2" charset="-127"/>
                <a:ea typeface="G마켓 산스 TTF Medium" pitchFamily="2" charset="-127"/>
                <a:cs typeface="Malgun Gothic"/>
                <a:sym typeface="Malgun Gothic"/>
              </a:rPr>
              <a:t>한계점 </a:t>
            </a:r>
            <a:r>
              <a:rPr lang="ko-KR" sz="6000" dirty="0">
                <a:latin typeface="G마켓 산스 TTF Medium" pitchFamily="2" charset="-127"/>
                <a:ea typeface="G마켓 산스 TTF Medium" pitchFamily="2" charset="-127"/>
                <a:cs typeface="Malgun Gothic"/>
                <a:sym typeface="Malgun Gothic"/>
              </a:rPr>
              <a:t>및 개선사항</a:t>
            </a:r>
            <a:endParaRPr sz="6000" dirty="0">
              <a:solidFill>
                <a:srgbClr val="000000"/>
              </a:solidFill>
              <a:latin typeface="G마켓 산스 TTF Medium" pitchFamily="2" charset="-127"/>
              <a:ea typeface="G마켓 산스 TTF Medium" pitchFamily="2" charset="-127"/>
              <a:cs typeface="Malgun Gothic"/>
              <a:sym typeface="Malgun Gothic"/>
            </a:endParaRPr>
          </a:p>
        </p:txBody>
      </p:sp>
      <p:sp>
        <p:nvSpPr>
          <p:cNvPr id="883" name="Google Shape;883;p49"/>
          <p:cNvSpPr/>
          <p:nvPr/>
        </p:nvSpPr>
        <p:spPr>
          <a:xfrm>
            <a:off x="-533400" y="5690778"/>
            <a:ext cx="1729800" cy="220500"/>
          </a:xfrm>
          <a:prstGeom prst="homePlate">
            <a:avLst>
              <a:gd name="adj" fmla="val 50000"/>
            </a:avLst>
          </a:prstGeom>
          <a:solidFill>
            <a:srgbClr val="494429"/>
          </a:solidFill>
          <a:ln w="25400" cap="flat" cmpd="sng">
            <a:solidFill>
              <a:srgbClr val="49442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algun Gothic"/>
              <a:ea typeface="Malgun Gothic"/>
              <a:cs typeface="Malgun Gothic"/>
              <a:sym typeface="Malgun Gothic"/>
            </a:endParaRPr>
          </a:p>
        </p:txBody>
      </p:sp>
      <p:sp>
        <p:nvSpPr>
          <p:cNvPr id="884" name="Google Shape;884;p49"/>
          <p:cNvSpPr/>
          <p:nvPr/>
        </p:nvSpPr>
        <p:spPr>
          <a:xfrm>
            <a:off x="0" y="-223000"/>
            <a:ext cx="18288000" cy="874200"/>
          </a:xfrm>
          <a:prstGeom prst="rect">
            <a:avLst/>
          </a:prstGeom>
          <a:solidFill>
            <a:srgbClr val="494429"/>
          </a:solidFill>
          <a:ln w="9525" cap="flat" cmpd="sng">
            <a:solidFill>
              <a:srgbClr val="49442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888"/>
        <p:cNvGrpSpPr/>
        <p:nvPr/>
      </p:nvGrpSpPr>
      <p:grpSpPr>
        <a:xfrm>
          <a:off x="0" y="0"/>
          <a:ext cx="0" cy="0"/>
          <a:chOff x="0" y="0"/>
          <a:chExt cx="0" cy="0"/>
        </a:xfrm>
      </p:grpSpPr>
      <p:sp>
        <p:nvSpPr>
          <p:cNvPr id="889" name="Google Shape;889;p51"/>
          <p:cNvSpPr/>
          <p:nvPr/>
        </p:nvSpPr>
        <p:spPr>
          <a:xfrm>
            <a:off x="546900" y="2759925"/>
            <a:ext cx="17183968" cy="5826825"/>
          </a:xfrm>
          <a:custGeom>
            <a:avLst/>
            <a:gdLst/>
            <a:ahLst/>
            <a:cxnLst/>
            <a:rect l="l" t="t" r="r" b="b"/>
            <a:pathLst>
              <a:path w="2072855" h="509672" extrusionOk="0">
                <a:moveTo>
                  <a:pt x="0" y="0"/>
                </a:moveTo>
                <a:lnTo>
                  <a:pt x="2072855" y="0"/>
                </a:lnTo>
                <a:lnTo>
                  <a:pt x="2072855" y="509672"/>
                </a:lnTo>
                <a:lnTo>
                  <a:pt x="0" y="509672"/>
                </a:lnTo>
                <a:close/>
              </a:path>
            </a:pathLst>
          </a:custGeom>
          <a:solidFill>
            <a:srgbClr val="F4F4F4"/>
          </a:solidFill>
          <a:ln>
            <a:noFill/>
          </a:ln>
        </p:spPr>
      </p:sp>
      <p:sp>
        <p:nvSpPr>
          <p:cNvPr id="890" name="Google Shape;890;p51"/>
          <p:cNvSpPr txBox="1">
            <a:spLocks noGrp="1"/>
          </p:cNvSpPr>
          <p:nvPr>
            <p:ph type="subTitle" idx="1"/>
          </p:nvPr>
        </p:nvSpPr>
        <p:spPr>
          <a:xfrm>
            <a:off x="797925" y="3150225"/>
            <a:ext cx="16802700" cy="6565200"/>
          </a:xfrm>
          <a:prstGeom prst="rect">
            <a:avLst/>
          </a:prstGeom>
          <a:noFill/>
          <a:ln>
            <a:noFill/>
          </a:ln>
        </p:spPr>
        <p:txBody>
          <a:bodyPr spcFirstLastPara="1" wrap="square" lIns="163275" tIns="81625" rIns="163275" bIns="81625" anchor="t" anchorCtr="0">
            <a:normAutofit/>
          </a:bodyPr>
          <a:lstStyle/>
          <a:p>
            <a:pPr marL="0" lvl="0" indent="0" algn="l" rtl="0">
              <a:spcBef>
                <a:spcPts val="0"/>
              </a:spcBef>
              <a:spcAft>
                <a:spcPts val="0"/>
              </a:spcAft>
              <a:buClr>
                <a:schemeClr val="dk1"/>
              </a:buClr>
              <a:buSzPts val="2400"/>
              <a:buNone/>
            </a:pPr>
            <a:r>
              <a:rPr lang="ko-KR" sz="2400" dirty="0">
                <a:solidFill>
                  <a:schemeClr val="dk1"/>
                </a:solidFill>
                <a:latin typeface="G마켓 산스 TTF Medium" pitchFamily="2" charset="-127"/>
                <a:ea typeface="G마켓 산스 TTF Medium" pitchFamily="2" charset="-127"/>
              </a:rPr>
              <a:t>1. [국토 교통 공공데이터 기반 블랙아이스 발생 구간 예측 모델] </a:t>
            </a:r>
            <a:r>
              <a:rPr lang="ko-KR" sz="2400" dirty="0" err="1">
                <a:solidFill>
                  <a:schemeClr val="dk1"/>
                </a:solidFill>
                <a:latin typeface="G마켓 산스 TTF Medium" pitchFamily="2" charset="-127"/>
                <a:ea typeface="G마켓 산스 TTF Medium" pitchFamily="2" charset="-127"/>
              </a:rPr>
              <a:t>나정호ㆍ윤성호ㆍ오효정</a:t>
            </a:r>
            <a:endParaRPr sz="2400" dirty="0">
              <a:solidFill>
                <a:schemeClr val="dk1"/>
              </a:solidFill>
              <a:latin typeface="G마켓 산스 TTF Medium" pitchFamily="2" charset="-127"/>
              <a:ea typeface="G마켓 산스 TTF Medium" pitchFamily="2" charset="-127"/>
            </a:endParaRPr>
          </a:p>
          <a:p>
            <a:pPr marL="0" lvl="0" indent="0" algn="l" rtl="0">
              <a:spcBef>
                <a:spcPts val="480"/>
              </a:spcBef>
              <a:spcAft>
                <a:spcPts val="0"/>
              </a:spcAft>
              <a:buClr>
                <a:srgbClr val="888888"/>
              </a:buClr>
              <a:buSzPts val="2400"/>
              <a:buNone/>
            </a:pPr>
            <a:endParaRPr sz="2400" dirty="0">
              <a:solidFill>
                <a:schemeClr val="dk1"/>
              </a:solidFill>
              <a:latin typeface="G마켓 산스 TTF Medium" pitchFamily="2" charset="-127"/>
              <a:ea typeface="G마켓 산스 TTF Medium" pitchFamily="2" charset="-127"/>
            </a:endParaRPr>
          </a:p>
          <a:p>
            <a:pPr marL="0" lvl="0" indent="0" algn="l" rtl="0">
              <a:spcBef>
                <a:spcPts val="480"/>
              </a:spcBef>
              <a:spcAft>
                <a:spcPts val="0"/>
              </a:spcAft>
              <a:buClr>
                <a:schemeClr val="dk1"/>
              </a:buClr>
              <a:buSzPts val="2400"/>
              <a:buNone/>
            </a:pPr>
            <a:r>
              <a:rPr lang="ko-KR" sz="2400" dirty="0">
                <a:solidFill>
                  <a:schemeClr val="dk1"/>
                </a:solidFill>
                <a:latin typeface="G마켓 산스 TTF Medium" pitchFamily="2" charset="-127"/>
                <a:ea typeface="G마켓 산스 TTF Medium" pitchFamily="2" charset="-127"/>
              </a:rPr>
              <a:t>2. [사고 위험도 지수 기반 실시간 블랙아이스 경보 서비스] </a:t>
            </a:r>
            <a:r>
              <a:rPr lang="ko-KR" sz="2400" dirty="0" err="1">
                <a:solidFill>
                  <a:schemeClr val="dk1"/>
                </a:solidFill>
                <a:latin typeface="G마켓 산스 TTF Medium" pitchFamily="2" charset="-127"/>
                <a:ea typeface="G마켓 산스 TTF Medium" pitchFamily="2" charset="-127"/>
              </a:rPr>
              <a:t>나정호ㆍ강윤아ㆍ김지혜ㆍ오효정</a:t>
            </a:r>
            <a:endParaRPr sz="2400" dirty="0">
              <a:solidFill>
                <a:schemeClr val="dk1"/>
              </a:solidFill>
              <a:latin typeface="G마켓 산스 TTF Medium" pitchFamily="2" charset="-127"/>
              <a:ea typeface="G마켓 산스 TTF Medium" pitchFamily="2" charset="-127"/>
            </a:endParaRPr>
          </a:p>
          <a:p>
            <a:pPr marL="0" lvl="0" indent="0" algn="l" rtl="0">
              <a:spcBef>
                <a:spcPts val="480"/>
              </a:spcBef>
              <a:spcAft>
                <a:spcPts val="0"/>
              </a:spcAft>
              <a:buClr>
                <a:srgbClr val="888888"/>
              </a:buClr>
              <a:buSzPts val="2400"/>
              <a:buNone/>
            </a:pPr>
            <a:endParaRPr sz="2400" dirty="0">
              <a:solidFill>
                <a:schemeClr val="dk1"/>
              </a:solidFill>
              <a:latin typeface="G마켓 산스 TTF Medium" pitchFamily="2" charset="-127"/>
              <a:ea typeface="G마켓 산스 TTF Medium" pitchFamily="2" charset="-127"/>
            </a:endParaRPr>
          </a:p>
          <a:p>
            <a:pPr marL="0" lvl="0" indent="0" algn="l" rtl="0">
              <a:spcBef>
                <a:spcPts val="480"/>
              </a:spcBef>
              <a:spcAft>
                <a:spcPts val="0"/>
              </a:spcAft>
              <a:buClr>
                <a:schemeClr val="dk1"/>
              </a:buClr>
              <a:buSzPts val="2400"/>
              <a:buNone/>
            </a:pPr>
            <a:r>
              <a:rPr lang="ko-KR" sz="2400" dirty="0">
                <a:solidFill>
                  <a:schemeClr val="dk1"/>
                </a:solidFill>
                <a:latin typeface="G마켓 산스 TTF Medium" pitchFamily="2" charset="-127"/>
                <a:ea typeface="G마켓 산스 TTF Medium" pitchFamily="2" charset="-127"/>
              </a:rPr>
              <a:t>3. [AI․</a:t>
            </a:r>
            <a:r>
              <a:rPr lang="ko-KR" sz="2400" dirty="0" err="1">
                <a:solidFill>
                  <a:schemeClr val="dk1"/>
                </a:solidFill>
                <a:latin typeface="G마켓 산스 TTF Medium" pitchFamily="2" charset="-127"/>
                <a:ea typeface="G마켓 산스 TTF Medium" pitchFamily="2" charset="-127"/>
              </a:rPr>
              <a:t>빅데이터</a:t>
            </a:r>
            <a:r>
              <a:rPr lang="ko-KR" sz="2400" dirty="0">
                <a:solidFill>
                  <a:schemeClr val="dk1"/>
                </a:solidFill>
                <a:latin typeface="G마켓 산스 TTF Medium" pitchFamily="2" charset="-127"/>
                <a:ea typeface="G마켓 산스 TTF Medium" pitchFamily="2" charset="-127"/>
              </a:rPr>
              <a:t> 기반 도로 살얼음(블랙아이스) 진단 및 대응 방안] </a:t>
            </a:r>
            <a:r>
              <a:rPr lang="ko-KR" sz="2400" dirty="0" err="1">
                <a:solidFill>
                  <a:schemeClr val="dk1"/>
                </a:solidFill>
                <a:latin typeface="G마켓 산스 TTF Medium" pitchFamily="2" charset="-127"/>
                <a:ea typeface="G마켓 산스 TTF Medium" pitchFamily="2" charset="-127"/>
              </a:rPr>
              <a:t>박경욱ㆍ조범철</a:t>
            </a:r>
            <a:endParaRPr sz="2400" dirty="0">
              <a:solidFill>
                <a:schemeClr val="dk1"/>
              </a:solidFill>
              <a:latin typeface="G마켓 산스 TTF Medium" pitchFamily="2" charset="-127"/>
              <a:ea typeface="G마켓 산스 TTF Medium" pitchFamily="2" charset="-127"/>
            </a:endParaRPr>
          </a:p>
          <a:p>
            <a:pPr marL="0" lvl="0" indent="0" algn="l" rtl="0">
              <a:spcBef>
                <a:spcPts val="480"/>
              </a:spcBef>
              <a:spcAft>
                <a:spcPts val="0"/>
              </a:spcAft>
              <a:buClr>
                <a:srgbClr val="888888"/>
              </a:buClr>
              <a:buSzPts val="2400"/>
              <a:buNone/>
            </a:pPr>
            <a:endParaRPr sz="2400" dirty="0">
              <a:solidFill>
                <a:schemeClr val="dk1"/>
              </a:solidFill>
              <a:latin typeface="G마켓 산스 TTF Medium" pitchFamily="2" charset="-127"/>
              <a:ea typeface="G마켓 산스 TTF Medium" pitchFamily="2" charset="-127"/>
            </a:endParaRPr>
          </a:p>
          <a:p>
            <a:pPr marL="0" lvl="0" indent="0" algn="l" rtl="0">
              <a:spcBef>
                <a:spcPts val="480"/>
              </a:spcBef>
              <a:spcAft>
                <a:spcPts val="0"/>
              </a:spcAft>
              <a:buClr>
                <a:schemeClr val="dk1"/>
              </a:buClr>
              <a:buSzPts val="2400"/>
              <a:buNone/>
            </a:pPr>
            <a:r>
              <a:rPr lang="ko-KR" sz="2400" dirty="0">
                <a:solidFill>
                  <a:schemeClr val="dk1"/>
                </a:solidFill>
                <a:latin typeface="G마켓 산스 TTF Medium" pitchFamily="2" charset="-127"/>
                <a:ea typeface="G마켓 산스 TTF Medium" pitchFamily="2" charset="-127"/>
              </a:rPr>
              <a:t>4. [제주지역 도로결빙 예측에 관한 연구] </a:t>
            </a:r>
            <a:r>
              <a:rPr lang="ko-KR" sz="2400" dirty="0" err="1">
                <a:solidFill>
                  <a:schemeClr val="dk1"/>
                </a:solidFill>
                <a:latin typeface="G마켓 산스 TTF Medium" pitchFamily="2" charset="-127"/>
                <a:ea typeface="G마켓 산스 TTF Medium" pitchFamily="2" charset="-127"/>
              </a:rPr>
              <a:t>이영미ㆍ오상율ㆍ이수정</a:t>
            </a:r>
            <a:endParaRPr sz="2400" dirty="0">
              <a:solidFill>
                <a:schemeClr val="dk1"/>
              </a:solidFill>
              <a:latin typeface="G마켓 산스 TTF Medium" pitchFamily="2" charset="-127"/>
              <a:ea typeface="G마켓 산스 TTF Medium" pitchFamily="2" charset="-127"/>
            </a:endParaRPr>
          </a:p>
          <a:p>
            <a:pPr marL="0" lvl="0" indent="0" algn="l" rtl="0">
              <a:spcBef>
                <a:spcPts val="480"/>
              </a:spcBef>
              <a:spcAft>
                <a:spcPts val="0"/>
              </a:spcAft>
              <a:buClr>
                <a:srgbClr val="888888"/>
              </a:buClr>
              <a:buSzPts val="2400"/>
              <a:buNone/>
            </a:pPr>
            <a:endParaRPr sz="2400" dirty="0">
              <a:solidFill>
                <a:schemeClr val="dk1"/>
              </a:solidFill>
              <a:latin typeface="G마켓 산스 TTF Medium" pitchFamily="2" charset="-127"/>
              <a:ea typeface="G마켓 산스 TTF Medium" pitchFamily="2" charset="-127"/>
            </a:endParaRPr>
          </a:p>
          <a:p>
            <a:pPr marL="0" lvl="0" indent="0" algn="l" rtl="0">
              <a:spcBef>
                <a:spcPts val="480"/>
              </a:spcBef>
              <a:spcAft>
                <a:spcPts val="0"/>
              </a:spcAft>
              <a:buClr>
                <a:schemeClr val="dk1"/>
              </a:buClr>
              <a:buSzPts val="2400"/>
              <a:buNone/>
            </a:pPr>
            <a:r>
              <a:rPr lang="ko-KR" sz="2400" dirty="0">
                <a:solidFill>
                  <a:schemeClr val="dk1"/>
                </a:solidFill>
                <a:latin typeface="G마켓 산스 TTF Medium" pitchFamily="2" charset="-127"/>
                <a:ea typeface="G마켓 산스 TTF Medium" pitchFamily="2" charset="-127"/>
              </a:rPr>
              <a:t>5. [겨울철 노면에 발생하는 어는 비와 블랙아이스의 기상학적 분석에 관한 사례 연구] </a:t>
            </a:r>
            <a:r>
              <a:rPr lang="ko-KR" sz="2400" dirty="0" err="1">
                <a:solidFill>
                  <a:schemeClr val="dk1"/>
                </a:solidFill>
                <a:latin typeface="G마켓 산스 TTF Medium" pitchFamily="2" charset="-127"/>
                <a:ea typeface="G마켓 산스 TTF Medium" pitchFamily="2" charset="-127"/>
              </a:rPr>
              <a:t>박근영ㆍ이순환ㆍ김은지ㆍ윤병영</a:t>
            </a:r>
            <a:endParaRPr sz="2400" dirty="0">
              <a:solidFill>
                <a:schemeClr val="dk1"/>
              </a:solidFill>
              <a:latin typeface="G마켓 산스 TTF Medium" pitchFamily="2" charset="-127"/>
              <a:ea typeface="G마켓 산스 TTF Medium" pitchFamily="2" charset="-127"/>
            </a:endParaRPr>
          </a:p>
          <a:p>
            <a:pPr marL="0" lvl="0" indent="0" algn="l" rtl="0">
              <a:spcBef>
                <a:spcPts val="480"/>
              </a:spcBef>
              <a:spcAft>
                <a:spcPts val="0"/>
              </a:spcAft>
              <a:buClr>
                <a:srgbClr val="888888"/>
              </a:buClr>
              <a:buSzPts val="2400"/>
              <a:buNone/>
            </a:pPr>
            <a:endParaRPr sz="2400" dirty="0">
              <a:solidFill>
                <a:schemeClr val="dk1"/>
              </a:solidFill>
              <a:latin typeface="G마켓 산스 TTF Medium" pitchFamily="2" charset="-127"/>
              <a:ea typeface="G마켓 산스 TTF Medium" pitchFamily="2" charset="-127"/>
            </a:endParaRPr>
          </a:p>
          <a:p>
            <a:pPr marL="0" lvl="0" indent="0" algn="l" rtl="0">
              <a:spcBef>
                <a:spcPts val="480"/>
              </a:spcBef>
              <a:spcAft>
                <a:spcPts val="0"/>
              </a:spcAft>
              <a:buClr>
                <a:schemeClr val="dk1"/>
              </a:buClr>
              <a:buSzPts val="2400"/>
              <a:buNone/>
            </a:pPr>
            <a:r>
              <a:rPr lang="ko-KR" sz="2400" dirty="0">
                <a:solidFill>
                  <a:schemeClr val="dk1"/>
                </a:solidFill>
                <a:latin typeface="G마켓 산스 TTF Medium" pitchFamily="2" charset="-127"/>
                <a:ea typeface="G마켓 산스 TTF Medium" pitchFamily="2" charset="-127"/>
              </a:rPr>
              <a:t>6. </a:t>
            </a:r>
            <a:r>
              <a:rPr lang="ko-KR" sz="2400" b="1" dirty="0">
                <a:latin typeface="G마켓 산스 TTF Medium" pitchFamily="2" charset="-127"/>
                <a:ea typeface="G마켓 산스 TTF Medium" pitchFamily="2" charset="-127"/>
              </a:rPr>
              <a:t>[</a:t>
            </a:r>
            <a:r>
              <a:rPr lang="ko-KR" sz="2400" dirty="0">
                <a:solidFill>
                  <a:schemeClr val="dk1"/>
                </a:solidFill>
                <a:latin typeface="G마켓 산스 TTF Medium" pitchFamily="2" charset="-127"/>
                <a:ea typeface="G마켓 산스 TTF Medium" pitchFamily="2" charset="-127"/>
              </a:rPr>
              <a:t>겨울철 </a:t>
            </a:r>
            <a:r>
              <a:rPr lang="ko-KR" sz="2400" dirty="0" err="1">
                <a:solidFill>
                  <a:schemeClr val="dk1"/>
                </a:solidFill>
                <a:latin typeface="G마켓 산스 TTF Medium" pitchFamily="2" charset="-127"/>
                <a:ea typeface="G마켓 산스 TTF Medium" pitchFamily="2" charset="-127"/>
              </a:rPr>
              <a:t>도시부</a:t>
            </a:r>
            <a:r>
              <a:rPr lang="ko-KR" sz="2400" dirty="0">
                <a:solidFill>
                  <a:schemeClr val="dk1"/>
                </a:solidFill>
                <a:latin typeface="G마켓 산스 TTF Medium" pitchFamily="2" charset="-127"/>
                <a:ea typeface="G마켓 산스 TTF Medium" pitchFamily="2" charset="-127"/>
              </a:rPr>
              <a:t> 노면결빙사고 발생에 미치는 요소에 관한 연구] </a:t>
            </a:r>
            <a:r>
              <a:rPr lang="ko-KR" sz="2400" dirty="0" err="1">
                <a:solidFill>
                  <a:schemeClr val="dk1"/>
                </a:solidFill>
                <a:latin typeface="G마켓 산스 TTF Medium" pitchFamily="2" charset="-127"/>
                <a:ea typeface="G마켓 산스 TTF Medium" pitchFamily="2" charset="-127"/>
              </a:rPr>
              <a:t>김상엽ㆍ장영수ㆍ김성규ㆍ민동찬ㆍ나호혁ㆍ최재성</a:t>
            </a:r>
            <a:endParaRPr sz="2400" dirty="0">
              <a:solidFill>
                <a:schemeClr val="dk1"/>
              </a:solidFill>
              <a:latin typeface="G마켓 산스 TTF Medium" pitchFamily="2" charset="-127"/>
              <a:ea typeface="G마켓 산스 TTF Medium" pitchFamily="2" charset="-127"/>
            </a:endParaRPr>
          </a:p>
          <a:p>
            <a:pPr marL="0" lvl="0" indent="0" algn="l" rtl="0">
              <a:spcBef>
                <a:spcPts val="480"/>
              </a:spcBef>
              <a:spcAft>
                <a:spcPts val="0"/>
              </a:spcAft>
              <a:buClr>
                <a:srgbClr val="888888"/>
              </a:buClr>
              <a:buSzPts val="2400"/>
              <a:buNone/>
            </a:pPr>
            <a:endParaRPr sz="2400" dirty="0">
              <a:solidFill>
                <a:schemeClr val="dk1"/>
              </a:solidFill>
            </a:endParaRPr>
          </a:p>
          <a:p>
            <a:pPr marL="0" lvl="0" indent="0" algn="l" rtl="0">
              <a:spcBef>
                <a:spcPts val="480"/>
              </a:spcBef>
              <a:spcAft>
                <a:spcPts val="0"/>
              </a:spcAft>
              <a:buClr>
                <a:schemeClr val="dk1"/>
              </a:buClr>
              <a:buSzPts val="2400"/>
              <a:buNone/>
            </a:pPr>
            <a:endParaRPr sz="2400" dirty="0">
              <a:solidFill>
                <a:srgbClr val="FF0000"/>
              </a:solidFill>
            </a:endParaRPr>
          </a:p>
        </p:txBody>
      </p:sp>
      <p:sp>
        <p:nvSpPr>
          <p:cNvPr id="891" name="Google Shape;891;p51"/>
          <p:cNvSpPr txBox="1"/>
          <p:nvPr/>
        </p:nvSpPr>
        <p:spPr>
          <a:xfrm>
            <a:off x="1367136" y="282963"/>
            <a:ext cx="15544800" cy="2205038"/>
          </a:xfrm>
          <a:prstGeom prst="rect">
            <a:avLst/>
          </a:prstGeom>
          <a:noFill/>
          <a:ln>
            <a:noFill/>
          </a:ln>
        </p:spPr>
        <p:txBody>
          <a:bodyPr spcFirstLastPara="1" wrap="square" lIns="163275" tIns="81625" rIns="163275" bIns="81625" anchor="ctr" anchorCtr="0">
            <a:normAutofit/>
          </a:bodyPr>
          <a:lstStyle/>
          <a:p>
            <a:pPr marL="0" marR="0" lvl="0" indent="0" algn="l" rtl="0">
              <a:spcBef>
                <a:spcPts val="0"/>
              </a:spcBef>
              <a:spcAft>
                <a:spcPts val="0"/>
              </a:spcAft>
              <a:buClr>
                <a:srgbClr val="000000"/>
              </a:buClr>
              <a:buSzPts val="6400"/>
              <a:buFont typeface="Malgun Gothic"/>
              <a:buNone/>
            </a:pPr>
            <a:r>
              <a:rPr lang="ko-KR" sz="6000" dirty="0">
                <a:solidFill>
                  <a:srgbClr val="000000"/>
                </a:solidFill>
                <a:latin typeface="G마켓 산스 TTF Medium" pitchFamily="2" charset="-127"/>
                <a:ea typeface="G마켓 산스 TTF Medium" pitchFamily="2" charset="-127"/>
                <a:cs typeface="Malgun Gothic"/>
                <a:sym typeface="Malgun Gothic"/>
              </a:rPr>
              <a:t>참고 논문</a:t>
            </a:r>
            <a:endParaRPr sz="1000" dirty="0">
              <a:latin typeface="G마켓 산스 TTF Medium" pitchFamily="2" charset="-127"/>
              <a:ea typeface="G마켓 산스 TTF Medium" pitchFamily="2" charset="-127"/>
            </a:endParaRPr>
          </a:p>
        </p:txBody>
      </p:sp>
      <p:sp>
        <p:nvSpPr>
          <p:cNvPr id="892" name="Google Shape;892;p51"/>
          <p:cNvSpPr/>
          <p:nvPr/>
        </p:nvSpPr>
        <p:spPr>
          <a:xfrm>
            <a:off x="-533400" y="1271178"/>
            <a:ext cx="1729740" cy="220456"/>
          </a:xfrm>
          <a:prstGeom prst="homePlate">
            <a:avLst>
              <a:gd name="adj" fmla="val 50000"/>
            </a:avLst>
          </a:prstGeom>
          <a:solidFill>
            <a:srgbClr val="494429"/>
          </a:solidFill>
          <a:ln w="25400" cap="flat" cmpd="sng">
            <a:solidFill>
              <a:srgbClr val="49442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algun Gothic"/>
              <a:ea typeface="Malgun Gothic"/>
              <a:cs typeface="Malgun Gothic"/>
              <a:sym typeface="Malgun Gothic"/>
            </a:endParaRPr>
          </a:p>
        </p:txBody>
      </p:sp>
      <p:sp>
        <p:nvSpPr>
          <p:cNvPr id="893" name="Google Shape;893;p51"/>
          <p:cNvSpPr/>
          <p:nvPr/>
        </p:nvSpPr>
        <p:spPr>
          <a:xfrm>
            <a:off x="0" y="-223000"/>
            <a:ext cx="18288000" cy="874200"/>
          </a:xfrm>
          <a:prstGeom prst="rect">
            <a:avLst/>
          </a:prstGeom>
          <a:solidFill>
            <a:srgbClr val="494429"/>
          </a:solidFill>
          <a:ln w="9525" cap="flat" cmpd="sng">
            <a:solidFill>
              <a:srgbClr val="49442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9"/>
          <p:cNvSpPr/>
          <p:nvPr/>
        </p:nvSpPr>
        <p:spPr>
          <a:xfrm>
            <a:off x="745675" y="2379575"/>
            <a:ext cx="16779761" cy="2268040"/>
          </a:xfrm>
          <a:custGeom>
            <a:avLst/>
            <a:gdLst/>
            <a:ahLst/>
            <a:cxnLst/>
            <a:rect l="l" t="t" r="r" b="b"/>
            <a:pathLst>
              <a:path w="2072855" h="509672" extrusionOk="0">
                <a:moveTo>
                  <a:pt x="0" y="0"/>
                </a:moveTo>
                <a:lnTo>
                  <a:pt x="2072855" y="0"/>
                </a:lnTo>
                <a:lnTo>
                  <a:pt x="2072855" y="509672"/>
                </a:lnTo>
                <a:lnTo>
                  <a:pt x="0" y="509672"/>
                </a:lnTo>
                <a:close/>
              </a:path>
            </a:pathLst>
          </a:custGeom>
          <a:solidFill>
            <a:srgbClr val="F4F4F4"/>
          </a:solidFill>
          <a:ln>
            <a:noFill/>
          </a:ln>
        </p:spPr>
      </p:sp>
      <p:sp>
        <p:nvSpPr>
          <p:cNvPr id="234" name="Google Shape;234;p9"/>
          <p:cNvSpPr txBox="1">
            <a:spLocks noGrp="1"/>
          </p:cNvSpPr>
          <p:nvPr>
            <p:ph type="subTitle" idx="1"/>
          </p:nvPr>
        </p:nvSpPr>
        <p:spPr>
          <a:xfrm>
            <a:off x="1079090" y="2697475"/>
            <a:ext cx="16129800" cy="2052300"/>
          </a:xfrm>
          <a:prstGeom prst="rect">
            <a:avLst/>
          </a:prstGeom>
          <a:noFill/>
          <a:ln>
            <a:noFill/>
          </a:ln>
        </p:spPr>
        <p:txBody>
          <a:bodyPr spcFirstLastPara="1" wrap="square" lIns="163275" tIns="81625" rIns="163275" bIns="81625" anchor="t" anchorCtr="0">
            <a:normAutofit/>
          </a:bodyPr>
          <a:lstStyle/>
          <a:p>
            <a:pPr marL="0" lvl="0" indent="0" algn="l" rtl="0">
              <a:spcBef>
                <a:spcPts val="0"/>
              </a:spcBef>
              <a:spcAft>
                <a:spcPts val="0"/>
              </a:spcAft>
              <a:buClr>
                <a:schemeClr val="dk1"/>
              </a:buClr>
              <a:buSzPct val="100000"/>
              <a:buNone/>
            </a:pPr>
            <a:r>
              <a:rPr lang="ko-KR" sz="3200" dirty="0">
                <a:solidFill>
                  <a:schemeClr val="dk1"/>
                </a:solidFill>
                <a:latin typeface="G마켓 산스 TTF Medium" pitchFamily="2" charset="-127"/>
                <a:ea typeface="G마켓 산스 TTF Medium" pitchFamily="2" charset="-127"/>
              </a:rPr>
              <a:t>눈이나 비가 도로에 스며들었다가, 밤 ~ 새벽에 노면온도가 내려가면 얇게 얼어붙는 현상</a:t>
            </a:r>
            <a:endParaRPr sz="3200" dirty="0">
              <a:solidFill>
                <a:schemeClr val="dk1"/>
              </a:solidFill>
              <a:latin typeface="G마켓 산스 TTF Medium" pitchFamily="2" charset="-127"/>
              <a:ea typeface="G마켓 산스 TTF Medium" pitchFamily="2" charset="-127"/>
            </a:endParaRPr>
          </a:p>
          <a:p>
            <a:pPr marL="0" lvl="0" indent="0" algn="l" rtl="0">
              <a:spcBef>
                <a:spcPts val="592"/>
              </a:spcBef>
              <a:spcAft>
                <a:spcPts val="0"/>
              </a:spcAft>
              <a:buClr>
                <a:schemeClr val="dk1"/>
              </a:buClr>
              <a:buSzPct val="100000"/>
              <a:buNone/>
            </a:pPr>
            <a:r>
              <a:rPr lang="ko-KR" sz="3200" dirty="0">
                <a:solidFill>
                  <a:schemeClr val="dk1"/>
                </a:solidFill>
                <a:latin typeface="G마켓 산스 TTF Medium" pitchFamily="2" charset="-127"/>
                <a:ea typeface="G마켓 산스 TTF Medium" pitchFamily="2" charset="-127"/>
              </a:rPr>
              <a:t>얇고 투명하여 아스팔트가 비쳐 보이기 때문에 ‘블랙 아이스’라고 불린다.</a:t>
            </a:r>
            <a:endParaRPr sz="3200" dirty="0">
              <a:latin typeface="G마켓 산스 TTF Medium" pitchFamily="2" charset="-127"/>
              <a:ea typeface="G마켓 산스 TTF Medium" pitchFamily="2" charset="-127"/>
            </a:endParaRPr>
          </a:p>
          <a:p>
            <a:pPr marL="0" lvl="0" indent="0" algn="l" rtl="0">
              <a:spcBef>
                <a:spcPts val="592"/>
              </a:spcBef>
              <a:spcAft>
                <a:spcPts val="0"/>
              </a:spcAft>
              <a:buClr>
                <a:schemeClr val="dk1"/>
              </a:buClr>
              <a:buSzPct val="100000"/>
              <a:buNone/>
            </a:pPr>
            <a:r>
              <a:rPr lang="ko-KR" sz="3200" dirty="0">
                <a:solidFill>
                  <a:schemeClr val="dk1"/>
                </a:solidFill>
                <a:latin typeface="G마켓 산스 TTF Medium" pitchFamily="2" charset="-127"/>
                <a:ea typeface="G마켓 산스 TTF Medium" pitchFamily="2" charset="-127"/>
              </a:rPr>
              <a:t>안개나 주변 습기로 인해 형성되는 경우도 있다. </a:t>
            </a:r>
            <a:endParaRPr sz="3200" dirty="0">
              <a:solidFill>
                <a:schemeClr val="dk1"/>
              </a:solidFill>
              <a:latin typeface="G마켓 산스 TTF Medium" pitchFamily="2" charset="-127"/>
              <a:ea typeface="G마켓 산스 TTF Medium" pitchFamily="2" charset="-127"/>
            </a:endParaRPr>
          </a:p>
        </p:txBody>
      </p:sp>
      <p:pic>
        <p:nvPicPr>
          <p:cNvPr id="235" name="Google Shape;235;p9"/>
          <p:cNvPicPr preferRelativeResize="0"/>
          <p:nvPr/>
        </p:nvPicPr>
        <p:blipFill rotWithShape="1">
          <a:blip r:embed="rId3">
            <a:alphaModFix/>
          </a:blip>
          <a:srcRect/>
          <a:stretch/>
        </p:blipFill>
        <p:spPr>
          <a:xfrm>
            <a:off x="1367136" y="4959242"/>
            <a:ext cx="6400800" cy="4706405"/>
          </a:xfrm>
          <a:prstGeom prst="rect">
            <a:avLst/>
          </a:prstGeom>
          <a:noFill/>
          <a:ln>
            <a:noFill/>
          </a:ln>
        </p:spPr>
      </p:pic>
      <p:pic>
        <p:nvPicPr>
          <p:cNvPr id="236" name="Google Shape;236;p9"/>
          <p:cNvPicPr preferRelativeResize="0"/>
          <p:nvPr/>
        </p:nvPicPr>
        <p:blipFill rotWithShape="1">
          <a:blip r:embed="rId4">
            <a:alphaModFix/>
          </a:blip>
          <a:srcRect/>
          <a:stretch/>
        </p:blipFill>
        <p:spPr>
          <a:xfrm>
            <a:off x="8606398" y="5147282"/>
            <a:ext cx="8767202" cy="4607745"/>
          </a:xfrm>
          <a:prstGeom prst="rect">
            <a:avLst/>
          </a:prstGeom>
          <a:noFill/>
          <a:ln>
            <a:noFill/>
          </a:ln>
        </p:spPr>
      </p:pic>
      <p:sp>
        <p:nvSpPr>
          <p:cNvPr id="237" name="Google Shape;237;p9"/>
          <p:cNvSpPr txBox="1"/>
          <p:nvPr/>
        </p:nvSpPr>
        <p:spPr>
          <a:xfrm>
            <a:off x="1367136" y="282963"/>
            <a:ext cx="15544800" cy="2205038"/>
          </a:xfrm>
          <a:prstGeom prst="rect">
            <a:avLst/>
          </a:prstGeom>
          <a:noFill/>
          <a:ln>
            <a:noFill/>
          </a:ln>
        </p:spPr>
        <p:txBody>
          <a:bodyPr spcFirstLastPara="1" wrap="square" lIns="163275" tIns="81625" rIns="163275" bIns="81625" anchor="ctr" anchorCtr="0">
            <a:normAutofit/>
          </a:bodyPr>
          <a:lstStyle/>
          <a:p>
            <a:pPr marL="0" marR="0" lvl="0" indent="0" algn="l" rtl="0">
              <a:spcBef>
                <a:spcPts val="0"/>
              </a:spcBef>
              <a:spcAft>
                <a:spcPts val="0"/>
              </a:spcAft>
              <a:buClr>
                <a:srgbClr val="000000"/>
              </a:buClr>
              <a:buSzPts val="6400"/>
              <a:buFont typeface="Malgun Gothic"/>
              <a:buNone/>
            </a:pPr>
            <a:r>
              <a:rPr lang="ko-KR" sz="6000" dirty="0">
                <a:solidFill>
                  <a:srgbClr val="000000"/>
                </a:solidFill>
                <a:latin typeface="G마켓 산스 TTF Medium" pitchFamily="2" charset="-127"/>
                <a:ea typeface="G마켓 산스 TTF Medium" pitchFamily="2" charset="-127"/>
                <a:cs typeface="Malgun Gothic"/>
                <a:sym typeface="Malgun Gothic"/>
              </a:rPr>
              <a:t>블랙아이스란?</a:t>
            </a:r>
            <a:endParaRPr sz="6000" dirty="0">
              <a:solidFill>
                <a:srgbClr val="000000"/>
              </a:solidFill>
              <a:latin typeface="G마켓 산스 TTF Medium" pitchFamily="2" charset="-127"/>
              <a:ea typeface="G마켓 산스 TTF Medium" pitchFamily="2" charset="-127"/>
              <a:cs typeface="Malgun Gothic"/>
              <a:sym typeface="Malgun Gothic"/>
            </a:endParaRPr>
          </a:p>
        </p:txBody>
      </p:sp>
      <p:sp>
        <p:nvSpPr>
          <p:cNvPr id="238" name="Google Shape;238;p9"/>
          <p:cNvSpPr/>
          <p:nvPr/>
        </p:nvSpPr>
        <p:spPr>
          <a:xfrm>
            <a:off x="-533400" y="1271178"/>
            <a:ext cx="1729740" cy="220456"/>
          </a:xfrm>
          <a:prstGeom prst="homePlate">
            <a:avLst>
              <a:gd name="adj" fmla="val 50000"/>
            </a:avLst>
          </a:prstGeom>
          <a:solidFill>
            <a:srgbClr val="494429"/>
          </a:solidFill>
          <a:ln w="25400" cap="flat" cmpd="sng">
            <a:solidFill>
              <a:srgbClr val="49442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algun Gothic"/>
              <a:ea typeface="Malgun Gothic"/>
              <a:cs typeface="Malgun Gothic"/>
              <a:sym typeface="Malgun Gothic"/>
            </a:endParaRPr>
          </a:p>
        </p:txBody>
      </p:sp>
      <p:sp>
        <p:nvSpPr>
          <p:cNvPr id="239" name="Google Shape;239;p9"/>
          <p:cNvSpPr/>
          <p:nvPr/>
        </p:nvSpPr>
        <p:spPr>
          <a:xfrm>
            <a:off x="0" y="-223000"/>
            <a:ext cx="18288000" cy="874200"/>
          </a:xfrm>
          <a:prstGeom prst="rect">
            <a:avLst/>
          </a:prstGeom>
          <a:solidFill>
            <a:srgbClr val="494429"/>
          </a:solidFill>
          <a:ln w="9525" cap="flat" cmpd="sng">
            <a:solidFill>
              <a:srgbClr val="49442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p10"/>
          <p:cNvSpPr/>
          <p:nvPr/>
        </p:nvSpPr>
        <p:spPr>
          <a:xfrm>
            <a:off x="642592" y="2409075"/>
            <a:ext cx="16993888" cy="2963023"/>
          </a:xfrm>
          <a:custGeom>
            <a:avLst/>
            <a:gdLst/>
            <a:ahLst/>
            <a:cxnLst/>
            <a:rect l="l" t="t" r="r" b="b"/>
            <a:pathLst>
              <a:path w="2072855" h="509672" extrusionOk="0">
                <a:moveTo>
                  <a:pt x="0" y="0"/>
                </a:moveTo>
                <a:lnTo>
                  <a:pt x="2072855" y="0"/>
                </a:lnTo>
                <a:lnTo>
                  <a:pt x="2072855" y="509672"/>
                </a:lnTo>
                <a:lnTo>
                  <a:pt x="0" y="509672"/>
                </a:lnTo>
                <a:close/>
              </a:path>
            </a:pathLst>
          </a:custGeom>
          <a:solidFill>
            <a:srgbClr val="F4F4F4"/>
          </a:solidFill>
          <a:ln>
            <a:noFill/>
          </a:ln>
        </p:spPr>
      </p:sp>
      <p:sp>
        <p:nvSpPr>
          <p:cNvPr id="245" name="Google Shape;245;p10"/>
          <p:cNvSpPr txBox="1">
            <a:spLocks noGrp="1"/>
          </p:cNvSpPr>
          <p:nvPr>
            <p:ph type="subTitle" idx="1"/>
          </p:nvPr>
        </p:nvSpPr>
        <p:spPr>
          <a:xfrm>
            <a:off x="1414430" y="2670880"/>
            <a:ext cx="14977664" cy="2628900"/>
          </a:xfrm>
          <a:prstGeom prst="rect">
            <a:avLst/>
          </a:prstGeom>
          <a:noFill/>
          <a:ln>
            <a:noFill/>
          </a:ln>
        </p:spPr>
        <p:txBody>
          <a:bodyPr spcFirstLastPara="1" wrap="square" lIns="163275" tIns="81625" rIns="163275" bIns="81625" anchor="t" anchorCtr="0">
            <a:noAutofit/>
          </a:bodyPr>
          <a:lstStyle/>
          <a:p>
            <a:pPr marL="510256" lvl="0" indent="-510256" algn="l" rtl="0">
              <a:spcBef>
                <a:spcPts val="0"/>
              </a:spcBef>
              <a:spcAft>
                <a:spcPts val="0"/>
              </a:spcAft>
              <a:buClr>
                <a:schemeClr val="dk1"/>
              </a:buClr>
              <a:buSzPts val="3000"/>
              <a:buFont typeface="Malgun Gothic"/>
              <a:buChar char="-"/>
            </a:pPr>
            <a:r>
              <a:rPr lang="ko-KR" sz="3200" dirty="0" err="1">
                <a:solidFill>
                  <a:schemeClr val="dk1"/>
                </a:solidFill>
                <a:latin typeface="G마켓 산스 TTF Medium" pitchFamily="2" charset="-127"/>
                <a:ea typeface="G마켓 산스 TTF Medium" pitchFamily="2" charset="-127"/>
              </a:rPr>
              <a:t>네이버</a:t>
            </a:r>
            <a:r>
              <a:rPr lang="ko-KR" sz="3200" dirty="0">
                <a:solidFill>
                  <a:schemeClr val="dk1"/>
                </a:solidFill>
                <a:latin typeface="G마켓 산스 TTF Medium" pitchFamily="2" charset="-127"/>
                <a:ea typeface="G마켓 산스 TTF Medium" pitchFamily="2" charset="-127"/>
              </a:rPr>
              <a:t> 기사 </a:t>
            </a:r>
            <a:r>
              <a:rPr lang="ko-KR" sz="3200" dirty="0" err="1">
                <a:solidFill>
                  <a:schemeClr val="dk1"/>
                </a:solidFill>
                <a:latin typeface="G마켓 산스 TTF Medium" pitchFamily="2" charset="-127"/>
                <a:ea typeface="G마켓 산스 TTF Medium" pitchFamily="2" charset="-127"/>
              </a:rPr>
              <a:t>크롤링</a:t>
            </a:r>
            <a:r>
              <a:rPr lang="ko-KR" sz="3200" dirty="0">
                <a:solidFill>
                  <a:schemeClr val="dk1"/>
                </a:solidFill>
                <a:latin typeface="G마켓 산스 TTF Medium" pitchFamily="2" charset="-127"/>
                <a:ea typeface="G마켓 산스 TTF Medium" pitchFamily="2" charset="-127"/>
              </a:rPr>
              <a:t> 진행 (2015년 ~ 현재까지)</a:t>
            </a:r>
            <a:endParaRPr sz="3200" dirty="0">
              <a:latin typeface="G마켓 산스 TTF Medium" pitchFamily="2" charset="-127"/>
              <a:ea typeface="G마켓 산스 TTF Medium" pitchFamily="2" charset="-127"/>
            </a:endParaRPr>
          </a:p>
          <a:p>
            <a:pPr marL="510256" lvl="0" indent="-510256" algn="l" rtl="0">
              <a:spcBef>
                <a:spcPts val="600"/>
              </a:spcBef>
              <a:spcAft>
                <a:spcPts val="0"/>
              </a:spcAft>
              <a:buClr>
                <a:schemeClr val="dk1"/>
              </a:buClr>
              <a:buSzPts val="3000"/>
              <a:buFont typeface="Malgun Gothic"/>
              <a:buChar char="-"/>
            </a:pPr>
            <a:r>
              <a:rPr lang="ko-KR" sz="3200" dirty="0">
                <a:solidFill>
                  <a:schemeClr val="dk1"/>
                </a:solidFill>
                <a:latin typeface="G마켓 산스 TTF Medium" pitchFamily="2" charset="-127"/>
                <a:ea typeface="G마켓 산스 TTF Medium" pitchFamily="2" charset="-127"/>
              </a:rPr>
              <a:t>‘블랙아이스 사고’ 키워드, 11월 ~ 2월 기간 설정</a:t>
            </a:r>
            <a:endParaRPr sz="3200" dirty="0">
              <a:solidFill>
                <a:schemeClr val="dk1"/>
              </a:solidFill>
              <a:latin typeface="G마켓 산스 TTF Medium" pitchFamily="2" charset="-127"/>
              <a:ea typeface="G마켓 산스 TTF Medium" pitchFamily="2" charset="-127"/>
            </a:endParaRPr>
          </a:p>
          <a:p>
            <a:pPr marL="510256" lvl="0" indent="-510256" algn="l" rtl="0">
              <a:spcBef>
                <a:spcPts val="600"/>
              </a:spcBef>
              <a:spcAft>
                <a:spcPts val="0"/>
              </a:spcAft>
              <a:buClr>
                <a:schemeClr val="dk1"/>
              </a:buClr>
              <a:buSzPts val="3000"/>
              <a:buFont typeface="Malgun Gothic"/>
              <a:buChar char="-"/>
            </a:pPr>
            <a:r>
              <a:rPr lang="ko-KR" sz="3200" dirty="0">
                <a:solidFill>
                  <a:schemeClr val="dk1"/>
                </a:solidFill>
                <a:latin typeface="G마켓 산스 TTF Medium" pitchFamily="2" charset="-127"/>
                <a:ea typeface="G마켓 산스 TTF Medium" pitchFamily="2" charset="-127"/>
              </a:rPr>
              <a:t>사고 일자, 시각, 위치, 사고 규모, 사상자 수, 도로 정보를 표로 정리</a:t>
            </a:r>
            <a:endParaRPr sz="3200" dirty="0">
              <a:solidFill>
                <a:schemeClr val="dk1"/>
              </a:solidFill>
              <a:latin typeface="G마켓 산스 TTF Medium" pitchFamily="2" charset="-127"/>
              <a:ea typeface="G마켓 산스 TTF Medium" pitchFamily="2" charset="-127"/>
            </a:endParaRPr>
          </a:p>
          <a:p>
            <a:pPr marL="510256" lvl="0" indent="-510256" algn="l" rtl="0">
              <a:spcBef>
                <a:spcPts val="600"/>
              </a:spcBef>
              <a:spcAft>
                <a:spcPts val="0"/>
              </a:spcAft>
              <a:buClr>
                <a:schemeClr val="dk1"/>
              </a:buClr>
              <a:buSzPts val="3000"/>
              <a:buFont typeface="Malgun Gothic"/>
              <a:buChar char="-"/>
            </a:pPr>
            <a:r>
              <a:rPr lang="ko-KR" sz="3200" dirty="0">
                <a:solidFill>
                  <a:schemeClr val="dk1"/>
                </a:solidFill>
                <a:latin typeface="G마켓 산스 TTF Medium" pitchFamily="2" charset="-127"/>
                <a:ea typeface="G마켓 산스 TTF Medium" pitchFamily="2" charset="-127"/>
              </a:rPr>
              <a:t>총 107건의 사고 데이터</a:t>
            </a:r>
            <a:endParaRPr sz="3200" dirty="0">
              <a:latin typeface="G마켓 산스 TTF Medium" pitchFamily="2" charset="-127"/>
              <a:ea typeface="G마켓 산스 TTF Medium" pitchFamily="2" charset="-127"/>
            </a:endParaRPr>
          </a:p>
        </p:txBody>
      </p:sp>
      <p:pic>
        <p:nvPicPr>
          <p:cNvPr id="246" name="Google Shape;246;p10"/>
          <p:cNvPicPr preferRelativeResize="0"/>
          <p:nvPr/>
        </p:nvPicPr>
        <p:blipFill rotWithShape="1">
          <a:blip r:embed="rId3">
            <a:alphaModFix/>
          </a:blip>
          <a:srcRect/>
          <a:stretch/>
        </p:blipFill>
        <p:spPr>
          <a:xfrm>
            <a:off x="1058150" y="5829300"/>
            <a:ext cx="16162775" cy="3760750"/>
          </a:xfrm>
          <a:prstGeom prst="rect">
            <a:avLst/>
          </a:prstGeom>
          <a:noFill/>
          <a:ln>
            <a:noFill/>
          </a:ln>
        </p:spPr>
      </p:pic>
      <p:sp>
        <p:nvSpPr>
          <p:cNvPr id="247" name="Google Shape;247;p10"/>
          <p:cNvSpPr txBox="1"/>
          <p:nvPr/>
        </p:nvSpPr>
        <p:spPr>
          <a:xfrm>
            <a:off x="1367136" y="282963"/>
            <a:ext cx="15544800" cy="2205038"/>
          </a:xfrm>
          <a:prstGeom prst="rect">
            <a:avLst/>
          </a:prstGeom>
          <a:noFill/>
          <a:ln>
            <a:noFill/>
          </a:ln>
        </p:spPr>
        <p:txBody>
          <a:bodyPr spcFirstLastPara="1" wrap="square" lIns="163275" tIns="81625" rIns="163275" bIns="81625" anchor="ctr" anchorCtr="0">
            <a:normAutofit/>
          </a:bodyPr>
          <a:lstStyle/>
          <a:p>
            <a:pPr marL="0" marR="0" lvl="0" indent="0" algn="l" rtl="0">
              <a:spcBef>
                <a:spcPts val="0"/>
              </a:spcBef>
              <a:spcAft>
                <a:spcPts val="0"/>
              </a:spcAft>
              <a:buClr>
                <a:srgbClr val="000000"/>
              </a:buClr>
              <a:buSzPts val="6400"/>
              <a:buFont typeface="Malgun Gothic"/>
              <a:buNone/>
            </a:pPr>
            <a:r>
              <a:rPr lang="ko-KR" sz="6000" dirty="0">
                <a:solidFill>
                  <a:srgbClr val="000000"/>
                </a:solidFill>
                <a:latin typeface="G마켓 산스 TTF Medium" pitchFamily="2" charset="-127"/>
                <a:ea typeface="G마켓 산스 TTF Medium" pitchFamily="2" charset="-127"/>
                <a:cs typeface="Malgun Gothic"/>
                <a:sym typeface="Malgun Gothic"/>
              </a:rPr>
              <a:t>블랙아이스 사고 현황</a:t>
            </a:r>
            <a:endParaRPr sz="1000" dirty="0">
              <a:latin typeface="G마켓 산스 TTF Medium" pitchFamily="2" charset="-127"/>
              <a:ea typeface="G마켓 산스 TTF Medium" pitchFamily="2" charset="-127"/>
            </a:endParaRPr>
          </a:p>
        </p:txBody>
      </p:sp>
      <p:sp>
        <p:nvSpPr>
          <p:cNvPr id="248" name="Google Shape;248;p10"/>
          <p:cNvSpPr/>
          <p:nvPr/>
        </p:nvSpPr>
        <p:spPr>
          <a:xfrm>
            <a:off x="-533400" y="1271178"/>
            <a:ext cx="1729740" cy="220456"/>
          </a:xfrm>
          <a:prstGeom prst="homePlate">
            <a:avLst>
              <a:gd name="adj" fmla="val 50000"/>
            </a:avLst>
          </a:prstGeom>
          <a:solidFill>
            <a:srgbClr val="494429"/>
          </a:solidFill>
          <a:ln w="25400" cap="flat" cmpd="sng">
            <a:solidFill>
              <a:srgbClr val="49442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algun Gothic"/>
              <a:ea typeface="Malgun Gothic"/>
              <a:cs typeface="Malgun Gothic"/>
              <a:sym typeface="Malgun Gothic"/>
            </a:endParaRPr>
          </a:p>
        </p:txBody>
      </p:sp>
      <p:sp>
        <p:nvSpPr>
          <p:cNvPr id="249" name="Google Shape;249;p10"/>
          <p:cNvSpPr/>
          <p:nvPr/>
        </p:nvSpPr>
        <p:spPr>
          <a:xfrm>
            <a:off x="0" y="-223000"/>
            <a:ext cx="18288000" cy="874200"/>
          </a:xfrm>
          <a:prstGeom prst="rect">
            <a:avLst/>
          </a:prstGeom>
          <a:solidFill>
            <a:srgbClr val="494429"/>
          </a:solidFill>
          <a:ln w="9525" cap="flat" cmpd="sng">
            <a:solidFill>
              <a:srgbClr val="49442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10"/>
          <p:cNvSpPr/>
          <p:nvPr/>
        </p:nvSpPr>
        <p:spPr>
          <a:xfrm>
            <a:off x="1058150" y="5829300"/>
            <a:ext cx="16162800" cy="37608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11"/>
          <p:cNvSpPr/>
          <p:nvPr/>
        </p:nvSpPr>
        <p:spPr>
          <a:xfrm>
            <a:off x="642592" y="9209439"/>
            <a:ext cx="16993888" cy="864096"/>
          </a:xfrm>
          <a:custGeom>
            <a:avLst/>
            <a:gdLst/>
            <a:ahLst/>
            <a:cxnLst/>
            <a:rect l="l" t="t" r="r" b="b"/>
            <a:pathLst>
              <a:path w="2072855" h="509672" extrusionOk="0">
                <a:moveTo>
                  <a:pt x="0" y="0"/>
                </a:moveTo>
                <a:lnTo>
                  <a:pt x="2072855" y="0"/>
                </a:lnTo>
                <a:lnTo>
                  <a:pt x="2072855" y="509672"/>
                </a:lnTo>
                <a:lnTo>
                  <a:pt x="0" y="509672"/>
                </a:lnTo>
                <a:close/>
              </a:path>
            </a:pathLst>
          </a:custGeom>
          <a:solidFill>
            <a:srgbClr val="F4F4F4"/>
          </a:solidFill>
          <a:ln>
            <a:noFill/>
          </a:ln>
        </p:spPr>
      </p:sp>
      <p:sp>
        <p:nvSpPr>
          <p:cNvPr id="256" name="Google Shape;256;p11"/>
          <p:cNvSpPr txBox="1">
            <a:spLocks noGrp="1"/>
          </p:cNvSpPr>
          <p:nvPr>
            <p:ph type="subTitle" idx="1"/>
          </p:nvPr>
        </p:nvSpPr>
        <p:spPr>
          <a:xfrm>
            <a:off x="1380616" y="2154344"/>
            <a:ext cx="14977800" cy="972000"/>
          </a:xfrm>
          <a:prstGeom prst="rect">
            <a:avLst/>
          </a:prstGeom>
          <a:noFill/>
          <a:ln>
            <a:noFill/>
          </a:ln>
        </p:spPr>
        <p:txBody>
          <a:bodyPr spcFirstLastPara="1" wrap="square" lIns="163275" tIns="81625" rIns="163275" bIns="81625" anchor="t" anchorCtr="0">
            <a:normAutofit/>
          </a:bodyPr>
          <a:lstStyle/>
          <a:p>
            <a:pPr marL="510256" lvl="0" indent="-510256" algn="l" rtl="0">
              <a:spcBef>
                <a:spcPts val="0"/>
              </a:spcBef>
              <a:spcAft>
                <a:spcPts val="0"/>
              </a:spcAft>
              <a:buClr>
                <a:schemeClr val="dk1"/>
              </a:buClr>
              <a:buSzPts val="3200"/>
              <a:buFont typeface="Malgun Gothic"/>
              <a:buChar char="-"/>
            </a:pPr>
            <a:r>
              <a:rPr lang="ko-KR" sz="3200" dirty="0">
                <a:solidFill>
                  <a:schemeClr val="dk1"/>
                </a:solidFill>
                <a:latin typeface="G마켓 산스 TTF Medium" pitchFamily="2" charset="-127"/>
                <a:ea typeface="G마켓 산스 TTF Medium" pitchFamily="2" charset="-127"/>
              </a:rPr>
              <a:t>월별 사고 분포</a:t>
            </a:r>
            <a:endParaRPr dirty="0">
              <a:latin typeface="G마켓 산스 TTF Medium" pitchFamily="2" charset="-127"/>
              <a:ea typeface="G마켓 산스 TTF Medium" pitchFamily="2" charset="-127"/>
            </a:endParaRPr>
          </a:p>
        </p:txBody>
      </p:sp>
      <p:pic>
        <p:nvPicPr>
          <p:cNvPr id="257" name="Google Shape;257;p11"/>
          <p:cNvPicPr preferRelativeResize="0"/>
          <p:nvPr/>
        </p:nvPicPr>
        <p:blipFill rotWithShape="1">
          <a:blip r:embed="rId3">
            <a:alphaModFix/>
          </a:blip>
          <a:srcRect/>
          <a:stretch/>
        </p:blipFill>
        <p:spPr>
          <a:xfrm>
            <a:off x="4075682" y="2857499"/>
            <a:ext cx="10127707" cy="6261327"/>
          </a:xfrm>
          <a:prstGeom prst="rect">
            <a:avLst/>
          </a:prstGeom>
          <a:noFill/>
          <a:ln>
            <a:noFill/>
          </a:ln>
        </p:spPr>
      </p:pic>
      <p:sp>
        <p:nvSpPr>
          <p:cNvPr id="258" name="Google Shape;258;p11"/>
          <p:cNvSpPr txBox="1"/>
          <p:nvPr/>
        </p:nvSpPr>
        <p:spPr>
          <a:xfrm>
            <a:off x="1367136" y="282963"/>
            <a:ext cx="15544800" cy="2205000"/>
          </a:xfrm>
          <a:prstGeom prst="rect">
            <a:avLst/>
          </a:prstGeom>
          <a:noFill/>
          <a:ln>
            <a:noFill/>
          </a:ln>
        </p:spPr>
        <p:txBody>
          <a:bodyPr spcFirstLastPara="1" wrap="square" lIns="163275" tIns="81625" rIns="163275" bIns="81625" anchor="ctr" anchorCtr="0">
            <a:normAutofit/>
          </a:bodyPr>
          <a:lstStyle/>
          <a:p>
            <a:pPr marL="0" marR="0" lvl="0" indent="0" algn="l" rtl="0">
              <a:spcBef>
                <a:spcPts val="0"/>
              </a:spcBef>
              <a:spcAft>
                <a:spcPts val="0"/>
              </a:spcAft>
              <a:buClr>
                <a:srgbClr val="000000"/>
              </a:buClr>
              <a:buSzPts val="6400"/>
              <a:buFont typeface="Malgun Gothic"/>
              <a:buNone/>
            </a:pPr>
            <a:r>
              <a:rPr lang="ko-KR" sz="6000" dirty="0">
                <a:solidFill>
                  <a:srgbClr val="000000"/>
                </a:solidFill>
                <a:latin typeface="G마켓 산스 TTF Medium" pitchFamily="2" charset="-127"/>
                <a:ea typeface="G마켓 산스 TTF Medium" pitchFamily="2" charset="-127"/>
                <a:cs typeface="Malgun Gothic"/>
                <a:sym typeface="Malgun Gothic"/>
              </a:rPr>
              <a:t>블랙아이스 사고 현황</a:t>
            </a:r>
            <a:endParaRPr sz="1000" dirty="0">
              <a:latin typeface="G마켓 산스 TTF Medium" pitchFamily="2" charset="-127"/>
              <a:ea typeface="G마켓 산스 TTF Medium" pitchFamily="2" charset="-127"/>
            </a:endParaRPr>
          </a:p>
        </p:txBody>
      </p:sp>
      <p:sp>
        <p:nvSpPr>
          <p:cNvPr id="259" name="Google Shape;259;p11"/>
          <p:cNvSpPr txBox="1"/>
          <p:nvPr/>
        </p:nvSpPr>
        <p:spPr>
          <a:xfrm>
            <a:off x="1685416" y="9370635"/>
            <a:ext cx="14977664" cy="741417"/>
          </a:xfrm>
          <a:prstGeom prst="rect">
            <a:avLst/>
          </a:prstGeom>
          <a:noFill/>
          <a:ln>
            <a:noFill/>
          </a:ln>
        </p:spPr>
        <p:txBody>
          <a:bodyPr spcFirstLastPara="1" wrap="square" lIns="163275" tIns="81625" rIns="163275" bIns="81625" anchor="t" anchorCtr="0">
            <a:normAutofit/>
          </a:bodyPr>
          <a:lstStyle/>
          <a:p>
            <a:pPr marL="510256" marR="0" lvl="0" indent="-510256" algn="l" rtl="0">
              <a:spcBef>
                <a:spcPts val="0"/>
              </a:spcBef>
              <a:spcAft>
                <a:spcPts val="0"/>
              </a:spcAft>
              <a:buClr>
                <a:srgbClr val="000000"/>
              </a:buClr>
              <a:buSzPts val="3200"/>
              <a:buFont typeface="Arial"/>
              <a:buChar char="-"/>
            </a:pPr>
            <a:r>
              <a:rPr lang="ko-KR" sz="3200">
                <a:solidFill>
                  <a:srgbClr val="000000"/>
                </a:solidFill>
                <a:latin typeface="Malgun Gothic"/>
                <a:ea typeface="Malgun Gothic"/>
                <a:cs typeface="Malgun Gothic"/>
                <a:sym typeface="Malgun Gothic"/>
              </a:rPr>
              <a:t>12월, 1월에 블랙아이스 사고 많음</a:t>
            </a:r>
            <a:endParaRPr/>
          </a:p>
        </p:txBody>
      </p:sp>
      <p:sp>
        <p:nvSpPr>
          <p:cNvPr id="260" name="Google Shape;260;p11"/>
          <p:cNvSpPr/>
          <p:nvPr/>
        </p:nvSpPr>
        <p:spPr>
          <a:xfrm>
            <a:off x="-533400" y="1271178"/>
            <a:ext cx="1729740" cy="220456"/>
          </a:xfrm>
          <a:prstGeom prst="homePlate">
            <a:avLst>
              <a:gd name="adj" fmla="val 50000"/>
            </a:avLst>
          </a:prstGeom>
          <a:solidFill>
            <a:srgbClr val="494429"/>
          </a:solidFill>
          <a:ln w="25400" cap="flat" cmpd="sng">
            <a:solidFill>
              <a:srgbClr val="49442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algun Gothic"/>
              <a:ea typeface="Malgun Gothic"/>
              <a:cs typeface="Malgun Gothic"/>
              <a:sym typeface="Malgun Gothic"/>
            </a:endParaRPr>
          </a:p>
        </p:txBody>
      </p:sp>
      <p:sp>
        <p:nvSpPr>
          <p:cNvPr id="261" name="Google Shape;261;p11"/>
          <p:cNvSpPr/>
          <p:nvPr/>
        </p:nvSpPr>
        <p:spPr>
          <a:xfrm>
            <a:off x="0" y="-223000"/>
            <a:ext cx="18288000" cy="874200"/>
          </a:xfrm>
          <a:prstGeom prst="rect">
            <a:avLst/>
          </a:prstGeom>
          <a:solidFill>
            <a:srgbClr val="494429"/>
          </a:solidFill>
          <a:ln w="9525" cap="flat" cmpd="sng">
            <a:solidFill>
              <a:srgbClr val="49442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6" name="Google Shape;266;p12"/>
          <p:cNvSpPr/>
          <p:nvPr/>
        </p:nvSpPr>
        <p:spPr>
          <a:xfrm>
            <a:off x="642592" y="9209439"/>
            <a:ext cx="16993888" cy="864096"/>
          </a:xfrm>
          <a:custGeom>
            <a:avLst/>
            <a:gdLst/>
            <a:ahLst/>
            <a:cxnLst/>
            <a:rect l="l" t="t" r="r" b="b"/>
            <a:pathLst>
              <a:path w="2072855" h="509672" extrusionOk="0">
                <a:moveTo>
                  <a:pt x="0" y="0"/>
                </a:moveTo>
                <a:lnTo>
                  <a:pt x="2072855" y="0"/>
                </a:lnTo>
                <a:lnTo>
                  <a:pt x="2072855" y="509672"/>
                </a:lnTo>
                <a:lnTo>
                  <a:pt x="0" y="509672"/>
                </a:lnTo>
                <a:close/>
              </a:path>
            </a:pathLst>
          </a:custGeom>
          <a:solidFill>
            <a:srgbClr val="F4F4F4"/>
          </a:solidFill>
          <a:ln>
            <a:noFill/>
          </a:ln>
        </p:spPr>
      </p:sp>
      <p:sp>
        <p:nvSpPr>
          <p:cNvPr id="267" name="Google Shape;267;p12"/>
          <p:cNvSpPr txBox="1">
            <a:spLocks noGrp="1"/>
          </p:cNvSpPr>
          <p:nvPr>
            <p:ph type="subTitle" idx="1"/>
          </p:nvPr>
        </p:nvSpPr>
        <p:spPr>
          <a:xfrm>
            <a:off x="1395170" y="2131740"/>
            <a:ext cx="14977800" cy="756000"/>
          </a:xfrm>
          <a:prstGeom prst="rect">
            <a:avLst/>
          </a:prstGeom>
          <a:noFill/>
          <a:ln>
            <a:noFill/>
          </a:ln>
        </p:spPr>
        <p:txBody>
          <a:bodyPr spcFirstLastPara="1" wrap="square" lIns="163275" tIns="81625" rIns="163275" bIns="81625" anchor="t" anchorCtr="0">
            <a:normAutofit/>
          </a:bodyPr>
          <a:lstStyle/>
          <a:p>
            <a:pPr marL="510256" lvl="0" indent="-510256" algn="l" rtl="0">
              <a:spcBef>
                <a:spcPts val="0"/>
              </a:spcBef>
              <a:spcAft>
                <a:spcPts val="0"/>
              </a:spcAft>
              <a:buClr>
                <a:schemeClr val="dk1"/>
              </a:buClr>
              <a:buSzPts val="3200"/>
              <a:buFont typeface="Malgun Gothic"/>
              <a:buChar char="-"/>
            </a:pPr>
            <a:r>
              <a:rPr lang="ko-KR" sz="3200" dirty="0">
                <a:solidFill>
                  <a:schemeClr val="dk1"/>
                </a:solidFill>
                <a:latin typeface="G마켓 산스 TTF Medium" pitchFamily="2" charset="-127"/>
                <a:ea typeface="G마켓 산스 TTF Medium" pitchFamily="2" charset="-127"/>
              </a:rPr>
              <a:t>시간대별 사고 분포</a:t>
            </a:r>
            <a:endParaRPr dirty="0">
              <a:latin typeface="G마켓 산스 TTF Medium" pitchFamily="2" charset="-127"/>
              <a:ea typeface="G마켓 산스 TTF Medium" pitchFamily="2" charset="-127"/>
            </a:endParaRPr>
          </a:p>
        </p:txBody>
      </p:sp>
      <p:pic>
        <p:nvPicPr>
          <p:cNvPr id="268" name="Google Shape;268;p12"/>
          <p:cNvPicPr preferRelativeResize="0"/>
          <p:nvPr/>
        </p:nvPicPr>
        <p:blipFill rotWithShape="1">
          <a:blip r:embed="rId3">
            <a:alphaModFix/>
          </a:blip>
          <a:srcRect/>
          <a:stretch/>
        </p:blipFill>
        <p:spPr>
          <a:xfrm>
            <a:off x="3287376" y="2619115"/>
            <a:ext cx="11510663" cy="6742724"/>
          </a:xfrm>
          <a:prstGeom prst="rect">
            <a:avLst/>
          </a:prstGeom>
          <a:noFill/>
          <a:ln>
            <a:noFill/>
          </a:ln>
        </p:spPr>
      </p:pic>
      <p:sp>
        <p:nvSpPr>
          <p:cNvPr id="269" name="Google Shape;269;p12"/>
          <p:cNvSpPr txBox="1"/>
          <p:nvPr/>
        </p:nvSpPr>
        <p:spPr>
          <a:xfrm>
            <a:off x="1367136" y="282963"/>
            <a:ext cx="15544800" cy="2205000"/>
          </a:xfrm>
          <a:prstGeom prst="rect">
            <a:avLst/>
          </a:prstGeom>
          <a:noFill/>
          <a:ln>
            <a:noFill/>
          </a:ln>
        </p:spPr>
        <p:txBody>
          <a:bodyPr spcFirstLastPara="1" wrap="square" lIns="163275" tIns="81625" rIns="163275" bIns="81625" anchor="ctr" anchorCtr="0">
            <a:normAutofit/>
          </a:bodyPr>
          <a:lstStyle/>
          <a:p>
            <a:pPr marL="0" marR="0" lvl="0" indent="0" algn="l" rtl="0">
              <a:spcBef>
                <a:spcPts val="0"/>
              </a:spcBef>
              <a:spcAft>
                <a:spcPts val="0"/>
              </a:spcAft>
              <a:buClr>
                <a:srgbClr val="000000"/>
              </a:buClr>
              <a:buSzPts val="6400"/>
              <a:buFont typeface="Malgun Gothic"/>
              <a:buNone/>
            </a:pPr>
            <a:r>
              <a:rPr lang="ko-KR" sz="6000" dirty="0">
                <a:solidFill>
                  <a:srgbClr val="000000"/>
                </a:solidFill>
                <a:latin typeface="G마켓 산스 TTF Medium" pitchFamily="2" charset="-127"/>
                <a:ea typeface="G마켓 산스 TTF Medium" pitchFamily="2" charset="-127"/>
                <a:cs typeface="Malgun Gothic"/>
                <a:sym typeface="Malgun Gothic"/>
              </a:rPr>
              <a:t>블랙아이스 사고 현황</a:t>
            </a:r>
            <a:endParaRPr sz="1000" dirty="0">
              <a:latin typeface="G마켓 산스 TTF Medium" pitchFamily="2" charset="-127"/>
              <a:ea typeface="G마켓 산스 TTF Medium" pitchFamily="2" charset="-127"/>
            </a:endParaRPr>
          </a:p>
        </p:txBody>
      </p:sp>
      <p:sp>
        <p:nvSpPr>
          <p:cNvPr id="270" name="Google Shape;270;p12"/>
          <p:cNvSpPr txBox="1"/>
          <p:nvPr/>
        </p:nvSpPr>
        <p:spPr>
          <a:xfrm>
            <a:off x="1944476" y="9317451"/>
            <a:ext cx="14977664" cy="756084"/>
          </a:xfrm>
          <a:prstGeom prst="rect">
            <a:avLst/>
          </a:prstGeom>
          <a:noFill/>
          <a:ln>
            <a:noFill/>
          </a:ln>
        </p:spPr>
        <p:txBody>
          <a:bodyPr spcFirstLastPara="1" wrap="square" lIns="163275" tIns="81625" rIns="163275" bIns="81625" anchor="t" anchorCtr="0">
            <a:normAutofit/>
          </a:bodyPr>
          <a:lstStyle/>
          <a:p>
            <a:pPr marL="510256" marR="0" lvl="0" indent="-510256" algn="l" rtl="0">
              <a:spcBef>
                <a:spcPts val="0"/>
              </a:spcBef>
              <a:spcAft>
                <a:spcPts val="0"/>
              </a:spcAft>
              <a:buClr>
                <a:srgbClr val="000000"/>
              </a:buClr>
              <a:buSzPts val="3200"/>
              <a:buFont typeface="Arial"/>
              <a:buChar char="-"/>
            </a:pPr>
            <a:r>
              <a:rPr lang="ko-KR" sz="3200">
                <a:solidFill>
                  <a:srgbClr val="000000"/>
                </a:solidFill>
                <a:latin typeface="Malgun Gothic"/>
                <a:ea typeface="Malgun Gothic"/>
                <a:cs typeface="Malgun Gothic"/>
                <a:sym typeface="Malgun Gothic"/>
              </a:rPr>
              <a:t>오전 시간대 (6시 ~ 9시)에 주로 발생</a:t>
            </a:r>
            <a:endParaRPr/>
          </a:p>
        </p:txBody>
      </p:sp>
      <p:sp>
        <p:nvSpPr>
          <p:cNvPr id="271" name="Google Shape;271;p12"/>
          <p:cNvSpPr/>
          <p:nvPr/>
        </p:nvSpPr>
        <p:spPr>
          <a:xfrm>
            <a:off x="-533400" y="1271178"/>
            <a:ext cx="1729740" cy="220456"/>
          </a:xfrm>
          <a:prstGeom prst="homePlate">
            <a:avLst>
              <a:gd name="adj" fmla="val 50000"/>
            </a:avLst>
          </a:prstGeom>
          <a:solidFill>
            <a:srgbClr val="494429"/>
          </a:solidFill>
          <a:ln w="25400" cap="flat" cmpd="sng">
            <a:solidFill>
              <a:srgbClr val="49442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algun Gothic"/>
              <a:ea typeface="Malgun Gothic"/>
              <a:cs typeface="Malgun Gothic"/>
              <a:sym typeface="Malgun Gothic"/>
            </a:endParaRPr>
          </a:p>
        </p:txBody>
      </p:sp>
      <p:sp>
        <p:nvSpPr>
          <p:cNvPr id="272" name="Google Shape;272;p12"/>
          <p:cNvSpPr/>
          <p:nvPr/>
        </p:nvSpPr>
        <p:spPr>
          <a:xfrm>
            <a:off x="6469575" y="2951375"/>
            <a:ext cx="1461000" cy="6196500"/>
          </a:xfrm>
          <a:prstGeom prst="rect">
            <a:avLst/>
          </a:prstGeom>
          <a:noFill/>
          <a:ln w="381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algun Gothic"/>
              <a:ea typeface="Malgun Gothic"/>
              <a:cs typeface="Malgun Gothic"/>
              <a:sym typeface="Malgun Gothic"/>
            </a:endParaRPr>
          </a:p>
        </p:txBody>
      </p:sp>
      <p:sp>
        <p:nvSpPr>
          <p:cNvPr id="273" name="Google Shape;273;p12"/>
          <p:cNvSpPr/>
          <p:nvPr/>
        </p:nvSpPr>
        <p:spPr>
          <a:xfrm>
            <a:off x="0" y="-223000"/>
            <a:ext cx="18288000" cy="874200"/>
          </a:xfrm>
          <a:prstGeom prst="rect">
            <a:avLst/>
          </a:prstGeom>
          <a:solidFill>
            <a:srgbClr val="494429"/>
          </a:solidFill>
          <a:ln w="9525" cap="flat" cmpd="sng">
            <a:solidFill>
              <a:srgbClr val="49442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테마">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테마">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TotalTime>
  <Words>3830</Words>
  <Application>Microsoft Office PowerPoint</Application>
  <PresentationFormat>사용자 지정</PresentationFormat>
  <Paragraphs>511</Paragraphs>
  <Slides>59</Slides>
  <Notes>59</Notes>
  <HiddenSlides>0</HiddenSlides>
  <MMClips>0</MMClips>
  <ScaleCrop>false</ScaleCrop>
  <HeadingPairs>
    <vt:vector size="6" baseType="variant">
      <vt:variant>
        <vt:lpstr>사용한 글꼴</vt:lpstr>
      </vt:variant>
      <vt:variant>
        <vt:i4>9</vt:i4>
      </vt:variant>
      <vt:variant>
        <vt:lpstr>테마</vt:lpstr>
      </vt:variant>
      <vt:variant>
        <vt:i4>2</vt:i4>
      </vt:variant>
      <vt:variant>
        <vt:lpstr>슬라이드 제목</vt:lpstr>
      </vt:variant>
      <vt:variant>
        <vt:i4>59</vt:i4>
      </vt:variant>
    </vt:vector>
  </HeadingPairs>
  <TitlesOfParts>
    <vt:vector size="70" baseType="lpstr">
      <vt:lpstr>굴림</vt:lpstr>
      <vt:lpstr>Arial</vt:lpstr>
      <vt:lpstr>Prompt</vt:lpstr>
      <vt:lpstr>Prompt Medium</vt:lpstr>
      <vt:lpstr>Calibri</vt:lpstr>
      <vt:lpstr>G마켓 산스 TTF Bold</vt:lpstr>
      <vt:lpstr>Malgun Gothic</vt:lpstr>
      <vt:lpstr>G마켓 산스 TTF Medium</vt:lpstr>
      <vt:lpstr>G마켓 산스 TTF Light</vt:lpstr>
      <vt:lpstr>Office 테마</vt:lpstr>
      <vt:lpstr>1_Office Theme</vt:lpstr>
      <vt:lpstr>PowerPoint 프레젠테이션</vt:lpstr>
      <vt:lpstr>목차</vt:lpstr>
      <vt:lpstr>PowerPoint 프레젠테이션</vt:lpstr>
      <vt:lpstr>분석 배경</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빅데이터를 활용한 블랙아이스 발생 지역 시각화 및 예측 모델 개발</dc:title>
  <dc:creator>officegen</dc:creator>
  <cp:lastModifiedBy>sec</cp:lastModifiedBy>
  <cp:revision>6</cp:revision>
  <dcterms:created xsi:type="dcterms:W3CDTF">2023-02-23T09:40:14Z</dcterms:created>
  <dcterms:modified xsi:type="dcterms:W3CDTF">2023-03-03T05:36:24Z</dcterms:modified>
</cp:coreProperties>
</file>